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Z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C254B9-E608-422B-9880-66C1E8E458D9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HIV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ZA" smtClean="0"/>
              <a:t>Human Immunodeficiency </a:t>
            </a:r>
            <a:r>
              <a:rPr lang="en-ZA" dirty="0" smtClean="0"/>
              <a:t>Virus</a:t>
            </a:r>
          </a:p>
          <a:p>
            <a:r>
              <a:rPr lang="en-ZA" dirty="0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972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Four Cs before HIV testing</a:t>
            </a:r>
            <a:endParaRPr lang="en-Z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ZA" dirty="0" smtClean="0"/>
              <a:t>C=Choice</a:t>
            </a:r>
          </a:p>
          <a:p>
            <a:r>
              <a:rPr lang="en-ZA" dirty="0" smtClean="0"/>
              <a:t>C=Confidentially</a:t>
            </a:r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ZA" dirty="0" smtClean="0"/>
              <a:t>C=Counselling</a:t>
            </a:r>
          </a:p>
          <a:p>
            <a:r>
              <a:rPr lang="en-ZA" dirty="0" smtClean="0"/>
              <a:t>C=Consequences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41745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Thank you for your time</a:t>
            </a:r>
            <a:endParaRPr lang="en-ZA" dirty="0"/>
          </a:p>
        </p:txBody>
      </p:sp>
      <p:sp>
        <p:nvSpPr>
          <p:cNvPr id="3" name="Rectangle 2"/>
          <p:cNvSpPr/>
          <p:nvPr/>
        </p:nvSpPr>
        <p:spPr>
          <a:xfrm>
            <a:off x="4932040" y="5445224"/>
            <a:ext cx="2808312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1100" i="1" dirty="0">
                <a:latin typeface="Wingdings" pitchFamily="2" charset="2"/>
              </a:rPr>
              <a:t>ü </a:t>
            </a:r>
            <a:r>
              <a:rPr lang="en-ZA" sz="1100" i="1" dirty="0">
                <a:latin typeface="Calibri" pitchFamily="34" charset="0"/>
                <a:cs typeface="Calibri" pitchFamily="34" charset="0"/>
              </a:rPr>
              <a:t>10 marks: </a:t>
            </a:r>
            <a:r>
              <a:rPr lang="en-ZA" sz="1100" i="1" dirty="0" smtClean="0">
                <a:latin typeface="Calibri" pitchFamily="34" charset="0"/>
                <a:cs typeface="Calibri" pitchFamily="34" charset="0"/>
              </a:rPr>
              <a:t>layout, theme, accuracy</a:t>
            </a:r>
            <a:endParaRPr lang="en-ZA" sz="1100" i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222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</TotalTime>
  <Words>28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Oriel</vt:lpstr>
      <vt:lpstr>HIV</vt:lpstr>
      <vt:lpstr>Four Cs before HIV testing</vt:lpstr>
      <vt:lpstr>Thank you for your time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HIV</dc:title>
  <dc:creator>PCdV</dc:creator>
  <cp:lastModifiedBy>PCdV</cp:lastModifiedBy>
  <cp:revision>6</cp:revision>
  <dcterms:created xsi:type="dcterms:W3CDTF">2012-11-01T12:55:36Z</dcterms:created>
  <dcterms:modified xsi:type="dcterms:W3CDTF">2012-11-16T09:04:20Z</dcterms:modified>
</cp:coreProperties>
</file>