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55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DFC254B9-E608-422B-9880-66C1E8E458D9}" type="datetimeFigureOut">
              <a:rPr lang="en-ZA" smtClean="0"/>
              <a:pPr/>
              <a:t>26-11-19</a:t>
            </a:fld>
            <a:endParaRPr lang="en-ZA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ZA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E7F8DAF-D06D-4757-A210-3588C741F602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254B9-E608-422B-9880-66C1E8E458D9}" type="datetimeFigureOut">
              <a:rPr lang="en-ZA" smtClean="0"/>
              <a:pPr/>
              <a:t>26-11-19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F8DAF-D06D-4757-A210-3588C741F602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254B9-E608-422B-9880-66C1E8E458D9}" type="datetimeFigureOut">
              <a:rPr lang="en-ZA" smtClean="0"/>
              <a:pPr/>
              <a:t>26-11-19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F8DAF-D06D-4757-A210-3588C741F602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FC254B9-E608-422B-9880-66C1E8E458D9}" type="datetimeFigureOut">
              <a:rPr lang="en-ZA" smtClean="0"/>
              <a:pPr/>
              <a:t>26-11-19</a:t>
            </a:fld>
            <a:endParaRPr lang="en-Z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E7F8DAF-D06D-4757-A210-3588C741F602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Z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DFC254B9-E608-422B-9880-66C1E8E458D9}" type="datetimeFigureOut">
              <a:rPr lang="en-ZA" smtClean="0"/>
              <a:pPr/>
              <a:t>26-11-19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ZA" dirty="0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6E7F8DAF-D06D-4757-A210-3588C741F602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254B9-E608-422B-9880-66C1E8E458D9}" type="datetimeFigureOut">
              <a:rPr lang="en-ZA" smtClean="0"/>
              <a:pPr/>
              <a:t>26-11-19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F8DAF-D06D-4757-A210-3588C741F602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254B9-E608-422B-9880-66C1E8E458D9}" type="datetimeFigureOut">
              <a:rPr lang="en-ZA" smtClean="0"/>
              <a:pPr/>
              <a:t>26-11-19</a:t>
            </a:fld>
            <a:endParaRPr lang="en-Z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F8DAF-D06D-4757-A210-3588C741F602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FC254B9-E608-422B-9880-66C1E8E458D9}" type="datetimeFigureOut">
              <a:rPr lang="en-ZA" smtClean="0"/>
              <a:pPr/>
              <a:t>26-11-19</a:t>
            </a:fld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E7F8DAF-D06D-4757-A210-3588C741F602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Z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254B9-E608-422B-9880-66C1E8E458D9}" type="datetimeFigureOut">
              <a:rPr lang="en-ZA" smtClean="0"/>
              <a:pPr/>
              <a:t>26-11-19</a:t>
            </a:fld>
            <a:endParaRPr lang="en-Z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F8DAF-D06D-4757-A210-3588C741F602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FC254B9-E608-422B-9880-66C1E8E458D9}" type="datetimeFigureOut">
              <a:rPr lang="en-ZA" smtClean="0"/>
              <a:pPr/>
              <a:t>26-11-19</a:t>
            </a:fld>
            <a:endParaRPr lang="en-ZA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E7F8DAF-D06D-4757-A210-3588C741F602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ZA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FC254B9-E608-422B-9880-66C1E8E458D9}" type="datetimeFigureOut">
              <a:rPr lang="en-ZA" smtClean="0"/>
              <a:pPr/>
              <a:t>26-11-19</a:t>
            </a:fld>
            <a:endParaRPr lang="en-ZA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E7F8DAF-D06D-4757-A210-3588C741F602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ZA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FC254B9-E608-422B-9880-66C1E8E458D9}" type="datetimeFigureOut">
              <a:rPr lang="en-ZA" smtClean="0"/>
              <a:pPr/>
              <a:t>26-11-19</a:t>
            </a:fld>
            <a:endParaRPr lang="en-Z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ZA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E7F8DAF-D06D-4757-A210-3588C741F602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ZA" dirty="0"/>
              <a:t>HIV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ZA"/>
              <a:t>Human Immunodeficiency </a:t>
            </a:r>
            <a:r>
              <a:rPr lang="en-ZA" dirty="0"/>
              <a:t>Virus</a:t>
            </a:r>
          </a:p>
          <a:p>
            <a:r>
              <a:rPr lang="en-ZA" dirty="0"/>
              <a:t>Memorandum</a:t>
            </a:r>
          </a:p>
        </p:txBody>
      </p:sp>
    </p:spTree>
    <p:extLst>
      <p:ext uri="{BB962C8B-B14F-4D97-AF65-F5344CB8AC3E}">
        <p14:creationId xmlns:p14="http://schemas.microsoft.com/office/powerpoint/2010/main" val="9597232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Four Cs before HIV testing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ZA" dirty="0"/>
              <a:t>C=Choice</a:t>
            </a:r>
          </a:p>
          <a:p>
            <a:r>
              <a:rPr lang="en-ZA" dirty="0"/>
              <a:t>C=Confidentially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ZA" dirty="0"/>
              <a:t>C=Counselling</a:t>
            </a:r>
          </a:p>
          <a:p>
            <a:r>
              <a:rPr lang="en-ZA" dirty="0"/>
              <a:t>C=Consequences</a:t>
            </a:r>
          </a:p>
        </p:txBody>
      </p:sp>
    </p:spTree>
    <p:extLst>
      <p:ext uri="{BB962C8B-B14F-4D97-AF65-F5344CB8AC3E}">
        <p14:creationId xmlns:p14="http://schemas.microsoft.com/office/powerpoint/2010/main" val="36417457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ZA" dirty="0"/>
              <a:t>Thank you for your time</a:t>
            </a:r>
          </a:p>
        </p:txBody>
      </p:sp>
      <p:sp>
        <p:nvSpPr>
          <p:cNvPr id="3" name="Rectangle 2"/>
          <p:cNvSpPr/>
          <p:nvPr/>
        </p:nvSpPr>
        <p:spPr>
          <a:xfrm>
            <a:off x="4932040" y="5445224"/>
            <a:ext cx="2808312" cy="2880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ZA" sz="1100" i="1" dirty="0">
                <a:latin typeface="Wingdings" pitchFamily="2" charset="2"/>
              </a:rPr>
              <a:t>ü </a:t>
            </a:r>
            <a:r>
              <a:rPr lang="en-ZA" sz="1100" i="1" dirty="0">
                <a:latin typeface="Calibri" pitchFamily="34" charset="0"/>
                <a:cs typeface="Calibri" pitchFamily="34" charset="0"/>
              </a:rPr>
              <a:t>10 marks: layout, theme, accuracy</a:t>
            </a:r>
          </a:p>
        </p:txBody>
      </p:sp>
    </p:spTree>
    <p:extLst>
      <p:ext uri="{BB962C8B-B14F-4D97-AF65-F5344CB8AC3E}">
        <p14:creationId xmlns:p14="http://schemas.microsoft.com/office/powerpoint/2010/main" val="159122219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</TotalTime>
  <Words>36</Words>
  <Application>Microsoft Office PowerPoint</Application>
  <PresentationFormat>On-screen Show (4:3)</PresentationFormat>
  <Paragraphs>10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Calibri</vt:lpstr>
      <vt:lpstr>Century Schoolbook</vt:lpstr>
      <vt:lpstr>Wingdings</vt:lpstr>
      <vt:lpstr>Wingdings 2</vt:lpstr>
      <vt:lpstr>Oriel</vt:lpstr>
      <vt:lpstr>HIV</vt:lpstr>
      <vt:lpstr>Four Cs before HIV testing</vt:lpstr>
      <vt:lpstr>Thank you for your time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HIV</dc:title>
  <dc:creator>PCdV</dc:creator>
  <cp:lastModifiedBy>Petro de Villiers</cp:lastModifiedBy>
  <cp:revision>6</cp:revision>
  <dcterms:created xsi:type="dcterms:W3CDTF">2012-11-01T12:55:36Z</dcterms:created>
  <dcterms:modified xsi:type="dcterms:W3CDTF">2019-11-26T11:10:14Z</dcterms:modified>
</cp:coreProperties>
</file>