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329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8018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088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2600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9701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6952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66462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9802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434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150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7386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251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AIDS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Acquired Immune Deficiency Syndrome</a:t>
            </a: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Causes of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Unprotected sex</a:t>
            </a:r>
          </a:p>
          <a:p>
            <a:r>
              <a:rPr lang="en-ZA" dirty="0"/>
              <a:t>Blood transfusions</a:t>
            </a:r>
          </a:p>
          <a:p>
            <a:r>
              <a:rPr lang="en-ZA" dirty="0"/>
              <a:t>Sharing needles and razors</a:t>
            </a:r>
          </a:p>
          <a:p>
            <a:r>
              <a:rPr lang="en-ZA" dirty="0"/>
              <a:t>Many sexual partners</a:t>
            </a:r>
          </a:p>
          <a:p>
            <a:r>
              <a:rPr lang="en-ZA" dirty="0"/>
              <a:t>Born from mother with AIDS</a:t>
            </a:r>
          </a:p>
        </p:txBody>
      </p:sp>
      <p:sp>
        <p:nvSpPr>
          <p:cNvPr id="5" name="Rectangle 4"/>
          <p:cNvSpPr/>
          <p:nvPr/>
        </p:nvSpPr>
        <p:spPr>
          <a:xfrm>
            <a:off x="4283968" y="5229200"/>
            <a:ext cx="2088232" cy="288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>
                <a:latin typeface="+mn-lt"/>
              </a:rPr>
              <a:t>10 marks: accuracy, layout</a:t>
            </a:r>
          </a:p>
        </p:txBody>
      </p:sp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31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 Theme</vt:lpstr>
      <vt:lpstr>AIDS</vt:lpstr>
      <vt:lpstr>Causes of AIDS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Petro de Villiers</cp:lastModifiedBy>
  <cp:revision>4</cp:revision>
  <dcterms:created xsi:type="dcterms:W3CDTF">2012-11-01T08:49:56Z</dcterms:created>
  <dcterms:modified xsi:type="dcterms:W3CDTF">2019-11-26T11:08:08Z</dcterms:modified>
</cp:coreProperties>
</file>