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CD21E-E634-4255-8309-A564BAEE0B87}" type="datetimeFigureOut">
              <a:rPr lang="en-ZA" smtClean="0"/>
              <a:t>16-11-12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64E77-2FE9-4098-A3A1-4A3D8E59AFE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930103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29F3D-E3BE-44AC-88EE-A60C1CB518FA}" type="datetimeFigureOut">
              <a:rPr lang="en-ZA" smtClean="0"/>
              <a:t>16-11-12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BDC32-4404-4F8F-A719-71A95DBE082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25527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BDC32-4404-4F8F-A719-71A95DBE0827}" type="slidenum">
              <a:rPr lang="en-ZA" smtClean="0"/>
              <a:t>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3410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0843-F194-4FF1-81B9-1A49EB9937BB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76E-7712-45FC-9C91-F95B10563DA2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0FF5-78D5-4C59-B5F5-4841AA6AB113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BDF5-BCC0-4377-95F3-3269A9C9DE8C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C4D56-A8D5-4DB5-B34F-25F8CA6DC4C3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8A77-193D-4E3F-9182-631471B6CAA1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0A41-09B2-489B-AF5E-F82BF0DED6FF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0E1B-6D4D-4165-9688-C34B07015AD2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F52C-34ED-49EF-9355-DFFE095EDFCF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6BE8-D0CD-4B86-B261-DC25C19F1606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FF8E-09DD-4C47-A3D0-63DA6A38DE58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E99D5B-38B4-42B8-A468-08837AC61C49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Microsoft Office 2010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package consists of: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Word</a:t>
            </a:r>
          </a:p>
          <a:p>
            <a:r>
              <a:rPr lang="en-ZA" dirty="0" smtClean="0"/>
              <a:t>Excel</a:t>
            </a:r>
          </a:p>
          <a:p>
            <a:r>
              <a:rPr lang="en-ZA" dirty="0" smtClean="0"/>
              <a:t>Access</a:t>
            </a:r>
          </a:p>
          <a:p>
            <a:r>
              <a:rPr lang="en-ZA" dirty="0" smtClean="0"/>
              <a:t>PowerPoint</a:t>
            </a:r>
          </a:p>
          <a:p>
            <a:r>
              <a:rPr lang="en-ZA" dirty="0" smtClean="0"/>
              <a:t>Publisher</a:t>
            </a:r>
          </a:p>
          <a:p>
            <a:r>
              <a:rPr lang="en-ZA" dirty="0" smtClean="0"/>
              <a:t>Outlook</a:t>
            </a:r>
            <a:endParaRPr lang="en-Z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280569"/>
            <a:ext cx="2667000" cy="1714500"/>
          </a:xfrm>
        </p:spPr>
      </p:pic>
      <p:sp>
        <p:nvSpPr>
          <p:cNvPr id="5" name="Rectangle 4"/>
          <p:cNvSpPr/>
          <p:nvPr/>
        </p:nvSpPr>
        <p:spPr>
          <a:xfrm>
            <a:off x="3779912" y="5445224"/>
            <a:ext cx="2304256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5 </a:t>
            </a:r>
            <a:r>
              <a:rPr lang="en-ZA" sz="1100" i="1" dirty="0">
                <a:latin typeface="+mj-lt"/>
              </a:rPr>
              <a:t>marks: </a:t>
            </a:r>
            <a:r>
              <a:rPr lang="en-ZA" sz="1100" i="1" dirty="0" smtClean="0">
                <a:latin typeface="+mj-lt"/>
              </a:rPr>
              <a:t>add your name as footer</a:t>
            </a:r>
          </a:p>
          <a:p>
            <a:pPr algn="l"/>
            <a:r>
              <a:rPr lang="en-ZA" sz="1100" i="1" dirty="0" smtClean="0">
                <a:latin typeface="+mj-lt"/>
              </a:rPr>
              <a:t>Print page 2 only</a:t>
            </a:r>
            <a:endParaRPr lang="en-ZA" sz="1100" i="1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31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Microsoft Office 2010</vt:lpstr>
      <vt:lpstr>The package consists of: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PCdV</cp:lastModifiedBy>
  <cp:revision>3</cp:revision>
  <dcterms:created xsi:type="dcterms:W3CDTF">2012-11-01T13:12:20Z</dcterms:created>
  <dcterms:modified xsi:type="dcterms:W3CDTF">2012-11-16T09:04:28Z</dcterms:modified>
</cp:coreProperties>
</file>