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39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991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518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91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08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897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89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58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81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61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F43A-3DEC-45D5-BE60-674FB32742DF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135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 </a:t>
            </a:r>
            <a:r>
              <a:rPr lang="en-ZA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SEMINNAR</a:t>
            </a:r>
            <a: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ZA" sz="4000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ZA" sz="4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Wendsday</a:t>
            </a: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15 November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09:00 – 12:00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Univercity</a:t>
            </a: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of Cape Town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en-ZA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345704"/>
          </a:xfrm>
        </p:spPr>
        <p:txBody>
          <a:bodyPr/>
          <a:lstStyle/>
          <a:p>
            <a:r>
              <a:rPr lang="en-ZA" b="1" i="1" dirty="0" smtClean="0">
                <a:solidFill>
                  <a:schemeClr val="accent2">
                    <a:lumMod val="50000"/>
                  </a:schemeClr>
                </a:solidFill>
              </a:rPr>
              <a:t>By Dr L Jacobson</a:t>
            </a:r>
            <a:endParaRPr lang="en-ZA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Living with </a:t>
            </a:r>
            <a:r>
              <a:rPr lang="en-ZA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Asma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What </a:t>
            </a:r>
            <a:r>
              <a:rPr lang="en-ZA" b="1" dirty="0" err="1" smtClean="0">
                <a:solidFill>
                  <a:schemeClr val="accent6">
                    <a:lumMod val="75000"/>
                  </a:schemeClr>
                </a:solidFill>
              </a:rPr>
              <a:t>isAsthma</a:t>
            </a:r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What triggers it?</a:t>
            </a:r>
            <a:endParaRPr lang="en-Z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Typical symptoms</a:t>
            </a:r>
          </a:p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Allergens</a:t>
            </a:r>
            <a:endParaRPr lang="en-ZA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12:00-13:00</a:t>
            </a:r>
          </a:p>
          <a:p>
            <a:pPr marL="0" indent="0" algn="ctr">
              <a:buNone/>
            </a:pPr>
            <a:endParaRPr lang="en-ZA" sz="36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Are you at risk?</a:t>
            </a:r>
          </a:p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Coping with asthma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PCdV\AppData\Local\Microsoft\Windows\Temporary Internet Files\Content.IE5\00OMR0T8\MP9004222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0236"/>
            <a:ext cx="1318456" cy="1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381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30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HEALTH SEMINNAR  Wendsday 15 November 09:00 – 12:00 Univercity of Cape Town </vt:lpstr>
      <vt:lpstr>Living with Asma</vt:lpstr>
      <vt:lpstr>Group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12</cp:revision>
  <dcterms:created xsi:type="dcterms:W3CDTF">2011-11-02T13:59:08Z</dcterms:created>
  <dcterms:modified xsi:type="dcterms:W3CDTF">2012-11-16T09:09:39Z</dcterms:modified>
</cp:coreProperties>
</file>