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26-11-19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AIDS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Acquired Immune Deficiency Syndrome</a:t>
            </a: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Causes of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ZA" dirty="0"/>
              <a:t>Unprotected sex</a:t>
            </a:r>
          </a:p>
          <a:p>
            <a:r>
              <a:rPr lang="en-ZA" dirty="0"/>
              <a:t>Blood transfusions</a:t>
            </a:r>
          </a:p>
          <a:p>
            <a:r>
              <a:rPr lang="en-ZA" dirty="0"/>
              <a:t>Sharing needles and razors</a:t>
            </a:r>
          </a:p>
          <a:p>
            <a:r>
              <a:rPr lang="en-ZA" dirty="0"/>
              <a:t>Many sexual partners</a:t>
            </a:r>
          </a:p>
          <a:p>
            <a:r>
              <a:rPr lang="en-ZA" dirty="0"/>
              <a:t>Born from mother with AIDS</a:t>
            </a: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32040" y="5445224"/>
            <a:ext cx="2808312" cy="288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Calibri" pitchFamily="34" charset="0"/>
                <a:cs typeface="Calibri" pitchFamily="34" charset="0"/>
              </a:rPr>
              <a:t>10 marks: layout, picture, theme</a:t>
            </a:r>
          </a:p>
        </p:txBody>
      </p:sp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267</TotalTime>
  <Words>33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Century Gothic</vt:lpstr>
      <vt:lpstr>Wingdings</vt:lpstr>
      <vt:lpstr>Wingdings 2</vt:lpstr>
      <vt:lpstr>Austin</vt:lpstr>
      <vt:lpstr>AIDS</vt:lpstr>
      <vt:lpstr>Causes of AIDS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5</cp:revision>
  <dcterms:created xsi:type="dcterms:W3CDTF">2012-11-01T08:49:56Z</dcterms:created>
  <dcterms:modified xsi:type="dcterms:W3CDTF">2019-11-26T11:11:18Z</dcterms:modified>
</cp:coreProperties>
</file>