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67" autoAdjust="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DAGGA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South Africa</c:v>
                </c:pt>
                <c:pt idx="1">
                  <c:v>World Wide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64352</c:v>
                </c:pt>
                <c:pt idx="1">
                  <c:v>178621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83-4D9E-9910-3D9805DD2C2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TIK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South Africa</c:v>
                </c:pt>
                <c:pt idx="1">
                  <c:v>World Wide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108693</c:v>
                </c:pt>
                <c:pt idx="1">
                  <c:v>300156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A83-4D9E-9910-3D9805DD2C2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MANDRAX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South Africa</c:v>
                </c:pt>
                <c:pt idx="1">
                  <c:v>World Wide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48962</c:v>
                </c:pt>
                <c:pt idx="1">
                  <c:v>152789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A83-4D9E-9910-3D9805DD2C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1006719"/>
        <c:axId val="153601695"/>
      </c:barChart>
      <c:catAx>
        <c:axId val="5210067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3601695"/>
        <c:crosses val="autoZero"/>
        <c:auto val="1"/>
        <c:lblAlgn val="ctr"/>
        <c:lblOffset val="100"/>
        <c:noMultiLvlLbl val="0"/>
      </c:catAx>
      <c:valAx>
        <c:axId val="1536016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10067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593A9DF-618A-4366-A337-63FA279E89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ZA"/>
              <a:t>Memorandum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03E156-C377-4068-85AB-56014FB396A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0BAD3-677D-4FA7-B5EA-F5983D88B526}" type="datetimeFigureOut">
              <a:rPr lang="en-ZA" smtClean="0"/>
              <a:t>27-11-19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4EE1F-6848-4CFE-92B8-FE18A9F99EC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DB83AC-CADB-4692-8CCA-DA52AE28CF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3827B-41D9-4055-BEA5-84D409D15BE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1542400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ZA"/>
              <a:t>Memorandum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16E8C-0B1A-465B-9738-885C9F99305E}" type="datetimeFigureOut">
              <a:rPr lang="en-ZA" smtClean="0"/>
              <a:t>27-11-19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7A8A6B-E944-4FFD-B79C-74F24016068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9191536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34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4834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92887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77449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91998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471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8382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8831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84116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25842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3685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77754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109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b="1" dirty="0"/>
              <a:t>DRUG ABUSE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i="1" dirty="0"/>
              <a:t>By Memorandum</a:t>
            </a:r>
          </a:p>
        </p:txBody>
      </p:sp>
    </p:spTree>
    <p:extLst>
      <p:ext uri="{BB962C8B-B14F-4D97-AF65-F5344CB8AC3E}">
        <p14:creationId xmlns:p14="http://schemas.microsoft.com/office/powerpoint/2010/main" val="126263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ILLEGAL DRUGS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DAGGA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MANDRAX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COCAINE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CRACK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LSD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ECSTACY</a:t>
            </a:r>
          </a:p>
        </p:txBody>
      </p:sp>
    </p:spTree>
    <p:extLst>
      <p:ext uri="{BB962C8B-B14F-4D97-AF65-F5344CB8AC3E}">
        <p14:creationId xmlns:p14="http://schemas.microsoft.com/office/powerpoint/2010/main" val="146987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APPEARANCE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DAGGA</a:t>
            </a:r>
            <a:r>
              <a:rPr lang="en-ZA" dirty="0">
                <a:solidFill>
                  <a:schemeClr val="accent5"/>
                </a:solidFill>
              </a:rPr>
              <a:t> – Dried leaves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MANDRAX </a:t>
            </a:r>
            <a:r>
              <a:rPr lang="en-ZA" dirty="0">
                <a:solidFill>
                  <a:schemeClr val="accent5"/>
                </a:solidFill>
              </a:rPr>
              <a:t>– Pill or tablet form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COCAINE</a:t>
            </a:r>
            <a:r>
              <a:rPr lang="en-ZA" dirty="0">
                <a:solidFill>
                  <a:schemeClr val="accent5"/>
                </a:solidFill>
              </a:rPr>
              <a:t> – White powder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CRACK</a:t>
            </a:r>
            <a:r>
              <a:rPr lang="en-ZA" dirty="0">
                <a:solidFill>
                  <a:schemeClr val="accent5"/>
                </a:solidFill>
              </a:rPr>
              <a:t> – Concentrated cocaine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LSD</a:t>
            </a:r>
            <a:r>
              <a:rPr lang="en-ZA" dirty="0">
                <a:solidFill>
                  <a:schemeClr val="accent5"/>
                </a:solidFill>
              </a:rPr>
              <a:t> – Crystals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ECSTACY</a:t>
            </a:r>
            <a:r>
              <a:rPr lang="en-ZA" dirty="0">
                <a:solidFill>
                  <a:schemeClr val="accent5"/>
                </a:solidFill>
              </a:rPr>
              <a:t> – Tablet, capsule, powder, crystals</a:t>
            </a:r>
          </a:p>
        </p:txBody>
      </p:sp>
    </p:spTree>
    <p:extLst>
      <p:ext uri="{BB962C8B-B14F-4D97-AF65-F5344CB8AC3E}">
        <p14:creationId xmlns:p14="http://schemas.microsoft.com/office/powerpoint/2010/main" val="2348463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WITHDRAWAL SYMPTOMS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Moody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Shaky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Headaches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Sweat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Irritation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Depression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CC0B9A-E402-41C8-BC59-9286A57DF872}"/>
              </a:ext>
            </a:extLst>
          </p:cNvPr>
          <p:cNvSpPr/>
          <p:nvPr/>
        </p:nvSpPr>
        <p:spPr>
          <a:xfrm>
            <a:off x="5148064" y="4365104"/>
            <a:ext cx="1080120" cy="465087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>
                <a:latin typeface="+mj-lt"/>
                <a:sym typeface="Wingdings" panose="05000000000000000000" pitchFamily="2" charset="2"/>
              </a:rPr>
              <a:t></a:t>
            </a:r>
            <a:r>
              <a:rPr lang="en-ZA" sz="1100" i="1" dirty="0">
                <a:latin typeface="+mj-lt"/>
              </a:rPr>
              <a:t> marks</a:t>
            </a:r>
          </a:p>
          <a:p>
            <a:pPr algn="l"/>
            <a:r>
              <a:rPr lang="en-ZA" sz="1100" i="1" dirty="0">
                <a:latin typeface="+mj-lt"/>
              </a:rPr>
              <a:t>Add Depression</a:t>
            </a:r>
          </a:p>
        </p:txBody>
      </p:sp>
    </p:spTree>
    <p:extLst>
      <p:ext uri="{BB962C8B-B14F-4D97-AF65-F5344CB8AC3E}">
        <p14:creationId xmlns:p14="http://schemas.microsoft.com/office/powerpoint/2010/main" val="392555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73213-57C9-4635-87C9-B4FA0C3F5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 STATISTICS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26E34A87-E681-4368-9129-9ACECFF6E6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1530525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14247E9A-D854-441E-8B3B-83A4A66F7BCA}"/>
              </a:ext>
            </a:extLst>
          </p:cNvPr>
          <p:cNvSpPr/>
          <p:nvPr/>
        </p:nvSpPr>
        <p:spPr>
          <a:xfrm>
            <a:off x="6300192" y="404665"/>
            <a:ext cx="1728192" cy="1001942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ZA" sz="1100" i="1" dirty="0">
                <a:latin typeface="+mj-lt"/>
              </a:rPr>
              <a:t>Insert new slide</a:t>
            </a:r>
          </a:p>
          <a:p>
            <a:pPr algn="l"/>
            <a:r>
              <a:rPr lang="en-ZA" sz="1100" i="1" dirty="0">
                <a:latin typeface="+mj-lt"/>
              </a:rPr>
              <a:t>Insert column chart</a:t>
            </a:r>
          </a:p>
          <a:p>
            <a:pPr algn="l"/>
            <a:r>
              <a:rPr lang="en-ZA" sz="1100" i="1" dirty="0">
                <a:latin typeface="+mj-lt"/>
              </a:rPr>
              <a:t>Save As DRUGE ABUSE5</a:t>
            </a:r>
          </a:p>
          <a:p>
            <a:pPr algn="l"/>
            <a:endParaRPr lang="en-ZA" sz="1100" i="1" dirty="0">
              <a:latin typeface="+mj-lt"/>
            </a:endParaRPr>
          </a:p>
          <a:p>
            <a:pPr algn="r"/>
            <a:r>
              <a:rPr lang="en-ZA" sz="1100" i="1" dirty="0">
                <a:latin typeface="+mj-lt"/>
              </a:rPr>
              <a:t>TOTAL: 10 marks</a:t>
            </a:r>
          </a:p>
        </p:txBody>
      </p:sp>
    </p:spTree>
    <p:extLst>
      <p:ext uri="{BB962C8B-B14F-4D97-AF65-F5344CB8AC3E}">
        <p14:creationId xmlns:p14="http://schemas.microsoft.com/office/powerpoint/2010/main" val="1669441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en-ZA" i="1" dirty="0">
                <a:solidFill>
                  <a:schemeClr val="accent5"/>
                </a:solidFill>
              </a:rPr>
              <a:t>Contact any of the following:</a:t>
            </a:r>
          </a:p>
          <a:p>
            <a:pPr marL="64008" indent="0">
              <a:buNone/>
            </a:pPr>
            <a:endParaRPr lang="en-ZA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>
                <a:solidFill>
                  <a:schemeClr val="accent5"/>
                </a:solidFill>
              </a:rPr>
              <a:t>CHILDLINE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LIFELINE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SAPS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AA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>
                <a:solidFill>
                  <a:schemeClr val="accent5"/>
                </a:solidFill>
              </a:rPr>
              <a:t>PASTOR</a:t>
            </a:r>
            <a:r>
              <a:rPr lang="en-ZA" dirty="0">
                <a:solidFill>
                  <a:schemeClr val="accent5"/>
                </a:solidFill>
              </a:rPr>
              <a:t> / MINISTER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YOUTH GROUP AT CHURCH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>
                <a:solidFill>
                  <a:schemeClr val="accent5"/>
                </a:solidFill>
              </a:rPr>
              <a:t>PARENTS</a:t>
            </a:r>
            <a:r>
              <a:rPr lang="en-ZA" dirty="0">
                <a:solidFill>
                  <a:schemeClr val="accent5"/>
                </a:solidFill>
              </a:rPr>
              <a:t> &amp; FRIENDS</a:t>
            </a:r>
          </a:p>
        </p:txBody>
      </p:sp>
    </p:spTree>
    <p:extLst>
      <p:ext uri="{BB962C8B-B14F-4D97-AF65-F5344CB8AC3E}">
        <p14:creationId xmlns:p14="http://schemas.microsoft.com/office/powerpoint/2010/main" val="160216455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37</TotalTime>
  <Words>92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Wingdings</vt:lpstr>
      <vt:lpstr>Retrospect</vt:lpstr>
      <vt:lpstr>DRUG ABUSE</vt:lpstr>
      <vt:lpstr>ILLEGAL DRUGS</vt:lpstr>
      <vt:lpstr>APPEARANCE</vt:lpstr>
      <vt:lpstr>WITHDRAWAL SYMPTOMS</vt:lpstr>
      <vt:lpstr>2018 STATISTICS</vt:lpstr>
      <vt:lpstr>CONTACT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ABUSE</dc:title>
  <dc:creator>PCdV</dc:creator>
  <cp:lastModifiedBy>Petro de Villiers</cp:lastModifiedBy>
  <cp:revision>13</cp:revision>
  <dcterms:created xsi:type="dcterms:W3CDTF">2012-11-01T13:34:15Z</dcterms:created>
  <dcterms:modified xsi:type="dcterms:W3CDTF">2019-11-27T15:21:35Z</dcterms:modified>
</cp:coreProperties>
</file>