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26-11-19</a:t>
            </a:fld>
            <a:endParaRPr lang="en-ZA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26-11-19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26-11-19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26-11-19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26-11-19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26-11-19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26-11-19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26-11-19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26-11-19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26-11-19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3326-52CD-4B28-89FB-D1D1CC3A841F}" type="datetimeFigureOut">
              <a:rPr lang="en-ZA" smtClean="0"/>
              <a:t>26-11-19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FC3326-52CD-4B28-89FB-D1D1CC3A841F}" type="datetimeFigureOut">
              <a:rPr lang="en-ZA" smtClean="0"/>
              <a:t>26-11-19</a:t>
            </a:fld>
            <a:endParaRPr lang="en-ZA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/>
              <a:t>Microsoft Office 2016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/>
              <a:t>Memorandum</a:t>
            </a:r>
          </a:p>
        </p:txBody>
      </p:sp>
    </p:spTree>
    <p:extLst>
      <p:ext uri="{BB962C8B-B14F-4D97-AF65-F5344CB8AC3E}">
        <p14:creationId xmlns:p14="http://schemas.microsoft.com/office/powerpoint/2010/main" val="1297706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The package consists of: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dirty="0"/>
              <a:t>Word</a:t>
            </a:r>
          </a:p>
          <a:p>
            <a:r>
              <a:rPr lang="en-ZA" dirty="0"/>
              <a:t>Excel</a:t>
            </a:r>
          </a:p>
          <a:p>
            <a:r>
              <a:rPr lang="en-ZA" dirty="0"/>
              <a:t>Access</a:t>
            </a:r>
          </a:p>
          <a:p>
            <a:r>
              <a:rPr lang="en-ZA" dirty="0"/>
              <a:t>PowerPoint</a:t>
            </a:r>
          </a:p>
          <a:p>
            <a:r>
              <a:rPr lang="en-ZA" dirty="0"/>
              <a:t>Publisher</a:t>
            </a:r>
          </a:p>
          <a:p>
            <a:r>
              <a:rPr lang="en-ZA" dirty="0"/>
              <a:t>Outlook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D3D6BA6-EBB0-42DA-AFE3-32461DDC504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937" y="3352006"/>
            <a:ext cx="2905125" cy="1571625"/>
          </a:xfrm>
        </p:spPr>
      </p:pic>
    </p:spTree>
    <p:extLst>
      <p:ext uri="{BB962C8B-B14F-4D97-AF65-F5344CB8AC3E}">
        <p14:creationId xmlns:p14="http://schemas.microsoft.com/office/powerpoint/2010/main" val="26538463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</TotalTime>
  <Words>15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Constantia</vt:lpstr>
      <vt:lpstr>Wingdings 2</vt:lpstr>
      <vt:lpstr>Flow</vt:lpstr>
      <vt:lpstr>Microsoft Office 2016</vt:lpstr>
      <vt:lpstr>The package consists of: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Office 2010</dc:title>
  <dc:creator>PCdV</dc:creator>
  <cp:lastModifiedBy>Petro de Villiers</cp:lastModifiedBy>
  <cp:revision>4</cp:revision>
  <dcterms:created xsi:type="dcterms:W3CDTF">2012-11-01T13:12:20Z</dcterms:created>
  <dcterms:modified xsi:type="dcterms:W3CDTF">2019-11-26T11:13:28Z</dcterms:modified>
</cp:coreProperties>
</file>