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A18B344-9DE7-4CCA-B913-CE7F263236D5}" type="datetimeFigureOut">
              <a:rPr lang="en-ZA" smtClean="0"/>
              <a:pPr/>
              <a:t>16-11-12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1D5D09E-93F1-47DC-BA84-A6B328B7FB23}" type="slidenum">
              <a:rPr lang="en-ZA" smtClean="0"/>
              <a:pPr/>
              <a:t>‹#›</a:t>
            </a:fld>
            <a:endParaRPr lang="en-ZA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8B344-9DE7-4CCA-B913-CE7F263236D5}" type="datetimeFigureOut">
              <a:rPr lang="en-ZA" smtClean="0"/>
              <a:pPr/>
              <a:t>16-11-12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5D09E-93F1-47DC-BA84-A6B328B7FB23}" type="slidenum">
              <a:rPr lang="en-ZA" smtClean="0"/>
              <a:pPr/>
              <a:t>‹#›</a:t>
            </a:fld>
            <a:endParaRPr lang="en-ZA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8B344-9DE7-4CCA-B913-CE7F263236D5}" type="datetimeFigureOut">
              <a:rPr lang="en-ZA" smtClean="0"/>
              <a:pPr/>
              <a:t>16-11-12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5D09E-93F1-47DC-BA84-A6B328B7FB23}" type="slidenum">
              <a:rPr lang="en-ZA" smtClean="0"/>
              <a:pPr/>
              <a:t>‹#›</a:t>
            </a:fld>
            <a:endParaRPr lang="en-ZA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8B344-9DE7-4CCA-B913-CE7F263236D5}" type="datetimeFigureOut">
              <a:rPr lang="en-ZA" smtClean="0"/>
              <a:pPr/>
              <a:t>16-11-12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5D09E-93F1-47DC-BA84-A6B328B7FB23}" type="slidenum">
              <a:rPr lang="en-ZA" smtClean="0"/>
              <a:pPr/>
              <a:t>‹#›</a:t>
            </a:fld>
            <a:endParaRPr lang="en-ZA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8B344-9DE7-4CCA-B913-CE7F263236D5}" type="datetimeFigureOut">
              <a:rPr lang="en-ZA" smtClean="0"/>
              <a:pPr/>
              <a:t>16-11-12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5D09E-93F1-47DC-BA84-A6B328B7FB23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8B344-9DE7-4CCA-B913-CE7F263236D5}" type="datetimeFigureOut">
              <a:rPr lang="en-ZA" smtClean="0"/>
              <a:pPr/>
              <a:t>16-11-12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5D09E-93F1-47DC-BA84-A6B328B7FB23}" type="slidenum">
              <a:rPr lang="en-ZA" smtClean="0"/>
              <a:pPr/>
              <a:t>‹#›</a:t>
            </a:fld>
            <a:endParaRPr lang="en-ZA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8B344-9DE7-4CCA-B913-CE7F263236D5}" type="datetimeFigureOut">
              <a:rPr lang="en-ZA" smtClean="0"/>
              <a:pPr/>
              <a:t>16-11-12</a:t>
            </a:fld>
            <a:endParaRPr lang="en-Z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5D09E-93F1-47DC-BA84-A6B328B7FB23}" type="slidenum">
              <a:rPr lang="en-ZA" smtClean="0"/>
              <a:pPr/>
              <a:t>‹#›</a:t>
            </a:fld>
            <a:endParaRPr lang="en-ZA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8B344-9DE7-4CCA-B913-CE7F263236D5}" type="datetimeFigureOut">
              <a:rPr lang="en-ZA" smtClean="0"/>
              <a:pPr/>
              <a:t>16-11-12</a:t>
            </a:fld>
            <a:endParaRPr lang="en-Z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5D09E-93F1-47DC-BA84-A6B328B7FB23}" type="slidenum">
              <a:rPr lang="en-ZA" smtClean="0"/>
              <a:pPr/>
              <a:t>‹#›</a:t>
            </a:fld>
            <a:endParaRPr lang="en-ZA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8B344-9DE7-4CCA-B913-CE7F263236D5}" type="datetimeFigureOut">
              <a:rPr lang="en-ZA" smtClean="0"/>
              <a:pPr/>
              <a:t>16-11-12</a:t>
            </a:fld>
            <a:endParaRPr lang="en-Z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5D09E-93F1-47DC-BA84-A6B328B7FB23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8B344-9DE7-4CCA-B913-CE7F263236D5}" type="datetimeFigureOut">
              <a:rPr lang="en-ZA" smtClean="0"/>
              <a:pPr/>
              <a:t>16-11-12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5D09E-93F1-47DC-BA84-A6B328B7FB23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8B344-9DE7-4CCA-B913-CE7F263236D5}" type="datetimeFigureOut">
              <a:rPr lang="en-ZA" smtClean="0"/>
              <a:pPr/>
              <a:t>16-11-12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5D09E-93F1-47DC-BA84-A6B328B7FB23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9A18B344-9DE7-4CCA-B913-CE7F263236D5}" type="datetimeFigureOut">
              <a:rPr lang="en-ZA" smtClean="0"/>
              <a:pPr/>
              <a:t>16-11-12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A1D5D09E-93F1-47DC-BA84-A6B328B7FB23}" type="slidenum">
              <a:rPr lang="en-ZA" smtClean="0"/>
              <a:pPr/>
              <a:t>‹#›</a:t>
            </a:fld>
            <a:endParaRPr lang="en-Z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ZA" dirty="0" smtClean="0"/>
              <a:t>DRUG ABUSE</a:t>
            </a:r>
            <a:endParaRPr lang="en-Z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ZA" dirty="0" smtClean="0"/>
              <a:t>By Memorandum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26263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ZA" dirty="0" smtClean="0"/>
              <a:t>POT</a:t>
            </a:r>
          </a:p>
          <a:p>
            <a:r>
              <a:rPr lang="en-ZA" dirty="0" smtClean="0"/>
              <a:t>MANDRAX</a:t>
            </a:r>
          </a:p>
          <a:p>
            <a:r>
              <a:rPr lang="en-ZA" dirty="0" smtClean="0"/>
              <a:t>COCAINE</a:t>
            </a:r>
          </a:p>
          <a:p>
            <a:r>
              <a:rPr lang="en-ZA" dirty="0" smtClean="0"/>
              <a:t>CRACK</a:t>
            </a:r>
          </a:p>
          <a:p>
            <a:r>
              <a:rPr lang="en-ZA" dirty="0" smtClean="0"/>
              <a:t>LSD</a:t>
            </a:r>
          </a:p>
          <a:p>
            <a:r>
              <a:rPr lang="en-ZA" dirty="0" smtClean="0"/>
              <a:t>ECSTACY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ILLEGAL DRUGS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469876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ZA" dirty="0" smtClean="0"/>
              <a:t>POT – Dried leaves</a:t>
            </a:r>
          </a:p>
          <a:p>
            <a:r>
              <a:rPr lang="en-ZA" dirty="0" smtClean="0"/>
              <a:t>MANDRAX – Pill</a:t>
            </a:r>
          </a:p>
          <a:p>
            <a:r>
              <a:rPr lang="en-ZA" dirty="0" smtClean="0"/>
              <a:t>COCAINE – White powder</a:t>
            </a:r>
          </a:p>
          <a:p>
            <a:r>
              <a:rPr lang="en-ZA" dirty="0" smtClean="0"/>
              <a:t>CRACK – Concentrated cocaine</a:t>
            </a:r>
          </a:p>
          <a:p>
            <a:r>
              <a:rPr lang="en-ZA" dirty="0" smtClean="0"/>
              <a:t>LSD – Crystals</a:t>
            </a:r>
          </a:p>
          <a:p>
            <a:r>
              <a:rPr lang="en-ZA" dirty="0" smtClean="0"/>
              <a:t>ECSTACY – Tablet, capsule, powder, crystals</a:t>
            </a:r>
            <a:endParaRPr lang="en-ZA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APPEARANCE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348463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WITHDRAWAL SYMPTOMS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ZA" dirty="0" smtClean="0"/>
              <a:t>Moody</a:t>
            </a:r>
          </a:p>
          <a:p>
            <a:r>
              <a:rPr lang="en-ZA" dirty="0" smtClean="0"/>
              <a:t>Shaky</a:t>
            </a:r>
          </a:p>
          <a:p>
            <a:r>
              <a:rPr lang="en-ZA" dirty="0" smtClean="0"/>
              <a:t>Headaches</a:t>
            </a:r>
            <a:endParaRPr lang="en-ZA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ZA" dirty="0" smtClean="0"/>
              <a:t>Sweat</a:t>
            </a:r>
          </a:p>
          <a:p>
            <a:r>
              <a:rPr lang="en-ZA" dirty="0" smtClean="0"/>
              <a:t>Irritation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92555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64008" indent="0">
              <a:buNone/>
            </a:pPr>
            <a:r>
              <a:rPr lang="en-ZA" dirty="0" smtClean="0"/>
              <a:t>Contact any of the following:</a:t>
            </a:r>
          </a:p>
          <a:p>
            <a:pPr marL="64008" indent="0">
              <a:buNone/>
            </a:pPr>
            <a:endParaRPr lang="en-ZA" dirty="0" smtClean="0"/>
          </a:p>
          <a:p>
            <a:r>
              <a:rPr lang="en-ZA" dirty="0" smtClean="0"/>
              <a:t>CHILDLINE</a:t>
            </a:r>
          </a:p>
          <a:p>
            <a:r>
              <a:rPr lang="en-ZA" dirty="0" smtClean="0"/>
              <a:t>LIFELINE</a:t>
            </a:r>
          </a:p>
          <a:p>
            <a:r>
              <a:rPr lang="en-ZA" dirty="0" smtClean="0"/>
              <a:t>SAPS</a:t>
            </a:r>
          </a:p>
          <a:p>
            <a:r>
              <a:rPr lang="en-ZA" dirty="0" smtClean="0"/>
              <a:t>AA</a:t>
            </a:r>
          </a:p>
          <a:p>
            <a:r>
              <a:rPr lang="en-ZA" dirty="0" smtClean="0"/>
              <a:t>PASTOR / MINISTER</a:t>
            </a:r>
          </a:p>
          <a:p>
            <a:r>
              <a:rPr lang="en-ZA" dirty="0" smtClean="0"/>
              <a:t>YOUTH GROUP AT CHURCH</a:t>
            </a:r>
          </a:p>
          <a:p>
            <a:r>
              <a:rPr lang="en-ZA" dirty="0" smtClean="0"/>
              <a:t>PARENTS &amp; FRIENDS</a:t>
            </a:r>
            <a:endParaRPr lang="en-ZA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CONTACT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6021645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ardcover">
  <a:themeElements>
    <a:clrScheme name="Hardcover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Hardcover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Hardcover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7</TotalTime>
  <Words>68</Words>
  <Application>Microsoft Office PowerPoint</Application>
  <PresentationFormat>On-screen Show (4:3)</PresentationFormat>
  <Paragraphs>32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Hardcover</vt:lpstr>
      <vt:lpstr>DRUG ABUSE</vt:lpstr>
      <vt:lpstr>ILLEGAL DRUGS</vt:lpstr>
      <vt:lpstr>APPEARANCE</vt:lpstr>
      <vt:lpstr>WITHDRAWAL SYMPTOMS</vt:lpstr>
      <vt:lpstr>CONTACT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DRUG ABUSE</dc:title>
  <dc:creator>PCdV</dc:creator>
  <cp:lastModifiedBy>PCdV</cp:lastModifiedBy>
  <cp:revision>3</cp:revision>
  <dcterms:created xsi:type="dcterms:W3CDTF">2012-11-01T13:34:15Z</dcterms:created>
  <dcterms:modified xsi:type="dcterms:W3CDTF">2012-11-16T09:03:50Z</dcterms:modified>
</cp:coreProperties>
</file>