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DC7A5-A52F-4AFD-BF89-D918CAA97001}" type="datetimeFigureOut">
              <a:rPr lang="en-ZA" smtClean="0"/>
              <a:t>27-11-19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34986-B258-4067-8B6E-E58CC3C44A2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0404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9F85C-BBA4-450A-98DD-B8B750170075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5B3F-A428-4FCD-B677-2731B33BF7D8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A1BB-6504-4100-942B-329FD0387004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42E78-8E4D-427C-BB7E-07E7F6191AAA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D2B-5C32-4231-AECE-AC9AC792E150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5AD4-ADB6-4BB7-91A5-39B118BB0386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0649-D895-49E4-80C0-BD82D72D5D00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A6DF-218B-49BA-B63F-3230426E8329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6E67A-AEBF-4BE2-AA43-C07681D0916B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76EC-4108-4B26-9433-991BB53ACBA1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30C2-3580-490E-BA25-77628CD3B1F5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A16A0F-F554-45A1-BB87-18FB4CE5A787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E3AFB0-368D-4136-BE79-EFAEEAA7BA15}" type="slidenum">
              <a:rPr lang="en-ZA" smtClean="0"/>
              <a:t>‹#›</a:t>
            </a:fld>
            <a:endParaRPr lang="en-ZA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Microsoft Office 2016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Memorandum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34116-7267-4086-AD4C-E858BEEEA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97706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The package consists of: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dirty="0"/>
              <a:t>Word</a:t>
            </a:r>
          </a:p>
          <a:p>
            <a:r>
              <a:rPr lang="en-ZA" dirty="0"/>
              <a:t>Excel</a:t>
            </a:r>
          </a:p>
          <a:p>
            <a:r>
              <a:rPr lang="en-ZA" dirty="0"/>
              <a:t>Access</a:t>
            </a:r>
          </a:p>
          <a:p>
            <a:r>
              <a:rPr lang="en-ZA" dirty="0"/>
              <a:t>PowerPoint</a:t>
            </a:r>
          </a:p>
          <a:p>
            <a:r>
              <a:rPr lang="en-ZA" dirty="0"/>
              <a:t>Publisher</a:t>
            </a:r>
          </a:p>
          <a:p>
            <a:r>
              <a:rPr lang="en-ZA" dirty="0"/>
              <a:t>Outlook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D3D6BA6-EBB0-42DA-AFE3-32461DDC504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37" y="3352006"/>
            <a:ext cx="2905125" cy="1571625"/>
          </a:xfr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CC3660-AD02-45FF-A28A-249A5488F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53846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17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Constantia</vt:lpstr>
      <vt:lpstr>Wingdings 2</vt:lpstr>
      <vt:lpstr>Flow</vt:lpstr>
      <vt:lpstr>Microsoft Office 2016</vt:lpstr>
      <vt:lpstr>The package consists of: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2010</dc:title>
  <dc:creator>PCdV</dc:creator>
  <cp:lastModifiedBy>Petro de Villiers</cp:lastModifiedBy>
  <cp:revision>5</cp:revision>
  <cp:lastPrinted>2019-11-27T15:34:39Z</cp:lastPrinted>
  <dcterms:created xsi:type="dcterms:W3CDTF">2012-11-01T13:12:20Z</dcterms:created>
  <dcterms:modified xsi:type="dcterms:W3CDTF">2019-11-27T15:37:11Z</dcterms:modified>
</cp:coreProperties>
</file>