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08842-4A35-43D1-9939-9176D27EBBBD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dirty="0" smtClean="0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B1536-D9E6-4F1F-8DC7-0AF5BF09F7F7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290725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5057A-EE5C-4E4A-8E0B-A7045DA5C05D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dirty="0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3B3B1-19A7-4E14-8FCB-0C036E97E29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666915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B3B1-19A7-4E14-8FCB-0C036E97E29A}" type="slidenum">
              <a:rPr lang="en-ZA" smtClean="0"/>
              <a:pPr/>
              <a:t>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94873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BED3E3-79BE-4774-ACBE-00C7E6262557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6DB0B-F6C5-436F-B535-4AFC9D26ED3D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87C9-2EB1-41CC-A722-836DD022399F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0712F7-6640-4855-8618-826ADF246650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86B54-8B22-4B65-9310-AAD52B1741C5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40616-1402-487C-8BA4-2AAD2D22CE9D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300A7-282D-4491-AFF4-4C2EA75F3092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9336F-5EA1-440E-BF30-A9AAF2ED4BC7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067E4-CADA-4882-A5CD-97808F771A3C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276E91-326A-4914-96E8-398FB66CE3D7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32850-9105-4EA9-9B86-77DB8B927EC3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9D829E9-2831-4D5D-9A8E-1C441E51D999}" type="datetime1">
              <a:rPr lang="en-ZA" smtClean="0"/>
              <a:t>16-11-12</a:t>
            </a:fld>
            <a:endParaRPr lang="en-ZA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ZA" dirty="0" smtClean="0"/>
              <a:t>WELCOME TO THE WORKSHOP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ZA" b="1" u="sng" dirty="0" smtClean="0"/>
              <a:t>HIV IN THE WORKPLACE</a:t>
            </a:r>
          </a:p>
          <a:p>
            <a:r>
              <a:rPr lang="en-ZA" dirty="0" smtClean="0"/>
              <a:t>26 – 28 October</a:t>
            </a:r>
          </a:p>
          <a:p>
            <a:r>
              <a:rPr lang="en-ZA" dirty="0" smtClean="0"/>
              <a:t>Presented by:  Memorandum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7965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TOPICS TO BE DISCUSSED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u="sng" dirty="0" smtClean="0"/>
              <a:t>26 October</a:t>
            </a:r>
          </a:p>
          <a:p>
            <a:r>
              <a:rPr lang="en-ZA" dirty="0" smtClean="0"/>
              <a:t>Causes of HIV and AIDS</a:t>
            </a:r>
          </a:p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u="sng" dirty="0" smtClean="0"/>
              <a:t>27, 28 October</a:t>
            </a:r>
          </a:p>
          <a:p>
            <a:r>
              <a:rPr lang="en-ZA" dirty="0" smtClean="0"/>
              <a:t>Prevention of HIV and AIDS</a:t>
            </a:r>
          </a:p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5308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Causes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Unprotected sex</a:t>
            </a:r>
          </a:p>
          <a:p>
            <a:r>
              <a:rPr lang="en-ZA" dirty="0" smtClean="0"/>
              <a:t>Blood transfusions</a:t>
            </a:r>
          </a:p>
          <a:p>
            <a:r>
              <a:rPr lang="en-ZA" dirty="0" smtClean="0"/>
              <a:t>Sharing needles and razors</a:t>
            </a:r>
          </a:p>
          <a:p>
            <a:r>
              <a:rPr lang="en-ZA" dirty="0" smtClean="0"/>
              <a:t>Many sexual partners</a:t>
            </a:r>
          </a:p>
          <a:p>
            <a:r>
              <a:rPr lang="en-ZA" dirty="0" smtClean="0"/>
              <a:t>Born from mother with </a:t>
            </a:r>
            <a:r>
              <a:rPr lang="en-ZA" i="1" u="sng" dirty="0" smtClean="0"/>
              <a:t>AIDS</a:t>
            </a:r>
            <a:endParaRPr lang="en-ZA" i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5931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 smtClean="0"/>
              <a:t>TB</a:t>
            </a:r>
            <a:r>
              <a:rPr lang="en-ZA" dirty="0" smtClean="0"/>
              <a:t> with thrush</a:t>
            </a:r>
          </a:p>
          <a:p>
            <a:r>
              <a:rPr lang="en-ZA" b="1" dirty="0" smtClean="0"/>
              <a:t>Weight loss</a:t>
            </a:r>
          </a:p>
          <a:p>
            <a:r>
              <a:rPr lang="en-ZA" dirty="0" smtClean="0"/>
              <a:t>Fever and night sweats</a:t>
            </a:r>
          </a:p>
          <a:p>
            <a:r>
              <a:rPr lang="en-ZA" dirty="0" smtClean="0"/>
              <a:t>Diarrhoea</a:t>
            </a:r>
          </a:p>
          <a:p>
            <a:r>
              <a:rPr lang="en-ZA" dirty="0" smtClean="0"/>
              <a:t>Constant </a:t>
            </a:r>
            <a:r>
              <a:rPr lang="en-ZA" b="1" dirty="0" smtClean="0"/>
              <a:t>tiredness</a:t>
            </a:r>
          </a:p>
          <a:p>
            <a:r>
              <a:rPr lang="en-ZA" dirty="0" smtClean="0"/>
              <a:t>Coughing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 smtClean="0"/>
              <a:t>Itchy skin rashes</a:t>
            </a:r>
          </a:p>
          <a:p>
            <a:r>
              <a:rPr lang="en-ZA" dirty="0" smtClean="0"/>
              <a:t>Cold sores</a:t>
            </a:r>
          </a:p>
          <a:p>
            <a:r>
              <a:rPr lang="en-ZA" b="1" dirty="0" smtClean="0"/>
              <a:t>Memory loss</a:t>
            </a:r>
          </a:p>
          <a:p>
            <a:r>
              <a:rPr lang="en-ZA" dirty="0" smtClean="0"/>
              <a:t>Slowing reactions</a:t>
            </a:r>
          </a:p>
          <a:p>
            <a:r>
              <a:rPr lang="en-ZA" dirty="0" smtClean="0"/>
              <a:t>Thrush in the mouth and throat</a:t>
            </a:r>
          </a:p>
          <a:p>
            <a:r>
              <a:rPr lang="en-ZA" dirty="0" smtClean="0"/>
              <a:t>Swollen glands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0146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Prevention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Use condoms (protected sex)</a:t>
            </a:r>
          </a:p>
          <a:p>
            <a:r>
              <a:rPr lang="en-ZA" dirty="0" smtClean="0"/>
              <a:t>Only one sexual partner</a:t>
            </a:r>
          </a:p>
          <a:p>
            <a:r>
              <a:rPr lang="en-ZA" i="1" dirty="0" smtClean="0"/>
              <a:t>Don’t do drugs</a:t>
            </a:r>
          </a:p>
          <a:p>
            <a:r>
              <a:rPr lang="en-ZA" dirty="0" smtClean="0"/>
              <a:t>No needle-sharing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780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 smtClean="0"/>
              <a:t>Boost immune system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Lower stress levels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Smoke and drink less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Eat healthy food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Exercise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Rest and sleep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6693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dirty="0" smtClean="0"/>
              <a:t>Thank you for attending out workshop</a:t>
            </a: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87834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</TotalTime>
  <Words>171</Words>
  <Application>Microsoft Office PowerPoint</Application>
  <PresentationFormat>On-screen Show (4:3)</PresentationFormat>
  <Paragraphs>52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WELCOME TO THE WORKSHOP</vt:lpstr>
      <vt:lpstr>TOPICS TO BE DISCUSSED</vt:lpstr>
      <vt:lpstr>Causes of HIV and AIDS</vt:lpstr>
      <vt:lpstr>Signs and Symptoms of HIV and AIDS</vt:lpstr>
      <vt:lpstr>Prevention of HIV and AIDS</vt:lpstr>
      <vt:lpstr>How to manage HIV and AIDS in the workplace</vt:lpstr>
      <vt:lpstr>Thank you for attending out workshop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WORKSHOP</dc:title>
  <dc:creator>PCdV</dc:creator>
  <cp:lastModifiedBy>PCdV</cp:lastModifiedBy>
  <cp:revision>5</cp:revision>
  <dcterms:created xsi:type="dcterms:W3CDTF">2012-11-01T13:20:18Z</dcterms:created>
  <dcterms:modified xsi:type="dcterms:W3CDTF">2012-11-16T09:05:19Z</dcterms:modified>
</cp:coreProperties>
</file>