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  <a:endParaRPr lang="en-ZA" b="1" u="sng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  <a:endParaRPr lang="en-ZA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STATISTICS</a:t>
            </a:r>
            <a:endParaRPr lang="en-Z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410549"/>
              </p:ext>
            </p:extLst>
          </p:nvPr>
        </p:nvGraphicFramePr>
        <p:xfrm>
          <a:off x="1042988" y="2324100"/>
          <a:ext cx="67770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South Africa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25.8 million</a:t>
                      </a:r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Worldwide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mtClean="0"/>
                        <a:t>40.3 million</a:t>
                      </a:r>
                      <a:endParaRPr lang="en-Z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508104" y="4149080"/>
            <a:ext cx="2376264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5 marks</a:t>
            </a:r>
          </a:p>
          <a:p>
            <a:pPr algn="l"/>
            <a:r>
              <a:rPr lang="en-ZA" sz="1100" i="1" dirty="0" smtClean="0">
                <a:latin typeface="+mj-lt"/>
              </a:rPr>
              <a:t>Add new slide and table</a:t>
            </a:r>
          </a:p>
          <a:p>
            <a:pPr algn="l"/>
            <a:endParaRPr lang="en-ZA" sz="11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7200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257</TotalTime>
  <Words>39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Century Gothic</vt:lpstr>
      <vt:lpstr>Verdana</vt:lpstr>
      <vt:lpstr>Wingdings</vt:lpstr>
      <vt:lpstr>Wingdings 2</vt:lpstr>
      <vt:lpstr>Austin</vt:lpstr>
      <vt:lpstr>AIDS</vt:lpstr>
      <vt:lpstr>CAUSES OF AIDS</vt:lpstr>
      <vt:lpstr>STATISTICS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Microsoft account</cp:lastModifiedBy>
  <cp:revision>6</cp:revision>
  <dcterms:created xsi:type="dcterms:W3CDTF">2012-11-01T08:49:56Z</dcterms:created>
  <dcterms:modified xsi:type="dcterms:W3CDTF">2014-01-22T15:51:11Z</dcterms:modified>
</cp:coreProperties>
</file>