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>
                <a:latin typeface="Verdana" pitchFamily="34" charset="0"/>
                <a:ea typeface="Verdana" pitchFamily="34" charset="0"/>
                <a:cs typeface="Verdana" pitchFamily="34" charset="0"/>
              </a:rPr>
              <a:t>AIDS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>
                <a:latin typeface="Verdana" pitchFamily="34" charset="0"/>
                <a:ea typeface="Verdana" pitchFamily="34" charset="0"/>
                <a:cs typeface="Verdana" pitchFamily="34" charset="0"/>
              </a:rPr>
              <a:t>Acquired Immune Deficiency Syndrome</a:t>
            </a:r>
          </a:p>
        </p:txBody>
      </p:sp>
    </p:spTree>
    <p:extLst>
      <p:ext uri="{BB962C8B-B14F-4D97-AF65-F5344CB8AC3E}">
        <p14:creationId xmlns:p14="http://schemas.microsoft.com/office/powerpoint/2010/main" val="1995708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u="sng" dirty="0">
                <a:latin typeface="Verdana" pitchFamily="34" charset="0"/>
                <a:ea typeface="Verdana" pitchFamily="34" charset="0"/>
                <a:cs typeface="Verdana" pitchFamily="34" charset="0"/>
              </a:rPr>
              <a:t>CAUSES OF AIDS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ZA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Unprotected sex</a:t>
            </a:r>
          </a:p>
          <a:p>
            <a:pPr>
              <a:buFont typeface="Wingdings" pitchFamily="2" charset="2"/>
              <a:buChar char="Ø"/>
            </a:pPr>
            <a:r>
              <a:rPr lang="en-ZA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Blood </a:t>
            </a:r>
            <a:r>
              <a:rPr lang="en-ZA" i="1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transfusions</a:t>
            </a:r>
          </a:p>
          <a:p>
            <a:pPr>
              <a:buFont typeface="Wingdings" pitchFamily="2" charset="2"/>
              <a:buChar char="Ø"/>
            </a:pPr>
            <a:r>
              <a:rPr lang="en-ZA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Sharing needles and razors</a:t>
            </a:r>
          </a:p>
          <a:p>
            <a:pPr>
              <a:buFont typeface="Wingdings" pitchFamily="2" charset="2"/>
              <a:buChar char="Ø"/>
            </a:pPr>
            <a:r>
              <a:rPr lang="en-ZA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Many sexual partners</a:t>
            </a:r>
          </a:p>
          <a:p>
            <a:pPr>
              <a:buFont typeface="Wingdings" pitchFamily="2" charset="2"/>
              <a:buChar char="Ø"/>
            </a:pPr>
            <a:r>
              <a:rPr lang="en-ZA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Born from mother with AIDS</a:t>
            </a:r>
          </a:p>
        </p:txBody>
      </p:sp>
      <p:pic>
        <p:nvPicPr>
          <p:cNvPr id="1026" name="Picture 2" descr="C:\Users\PCdV\AppData\Local\Microsoft\Windows\Temporary Internet Files\Content.IE5\W7S1YXGE\MC900045079[1].wmf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62308" y="3190894"/>
            <a:ext cx="1784909" cy="1738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72000" y="5013176"/>
            <a:ext cx="3312368" cy="864096"/>
          </a:xfrm>
          <a:prstGeom prst="rect">
            <a:avLst/>
          </a:prstGeom>
          <a:solidFill>
            <a:srgbClr val="FFCCCC"/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Wingdings"/>
              <a:buChar char="ü"/>
            </a:pPr>
            <a:r>
              <a:rPr lang="en-ZA" sz="1100" i="1" dirty="0">
                <a:latin typeface="+mj-lt"/>
              </a:rPr>
              <a:t>10 marks</a:t>
            </a:r>
          </a:p>
          <a:p>
            <a:pPr algn="l"/>
            <a:r>
              <a:rPr lang="en-ZA" sz="1100" i="1" dirty="0">
                <a:latin typeface="+mj-lt"/>
              </a:rPr>
              <a:t>Different font type, Heading uppercase, bold, underline, text colour, ‘transfusions’ italic, different bullet symbol.</a:t>
            </a:r>
          </a:p>
        </p:txBody>
      </p:sp>
    </p:spTree>
    <p:extLst>
      <p:ext uri="{BB962C8B-B14F-4D97-AF65-F5344CB8AC3E}">
        <p14:creationId xmlns:p14="http://schemas.microsoft.com/office/powerpoint/2010/main" val="21477512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259</TotalTime>
  <Words>49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Century Gothic</vt:lpstr>
      <vt:lpstr>Verdana</vt:lpstr>
      <vt:lpstr>Wingdings</vt:lpstr>
      <vt:lpstr>Wingdings 2</vt:lpstr>
      <vt:lpstr>Austin</vt:lpstr>
      <vt:lpstr>AIDS</vt:lpstr>
      <vt:lpstr>CAUSES OF AIDS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PCdV</dc:creator>
  <cp:lastModifiedBy>Petro de Villiers</cp:lastModifiedBy>
  <cp:revision>5</cp:revision>
  <dcterms:created xsi:type="dcterms:W3CDTF">2012-11-01T08:49:56Z</dcterms:created>
  <dcterms:modified xsi:type="dcterms:W3CDTF">2019-11-27T06:46:58Z</dcterms:modified>
</cp:coreProperties>
</file>