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FC3326-52CD-4B28-89FB-D1D1CC3A841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Microsoft Office 2010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package consists of: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Word</a:t>
            </a:r>
          </a:p>
          <a:p>
            <a:r>
              <a:rPr lang="en-ZA" dirty="0" smtClean="0"/>
              <a:t>Excel</a:t>
            </a:r>
          </a:p>
          <a:p>
            <a:r>
              <a:rPr lang="en-ZA" dirty="0" smtClean="0"/>
              <a:t>Access</a:t>
            </a:r>
          </a:p>
          <a:p>
            <a:r>
              <a:rPr lang="en-ZA" dirty="0" smtClean="0"/>
              <a:t>PowerPoint</a:t>
            </a:r>
          </a:p>
          <a:p>
            <a:r>
              <a:rPr lang="en-ZA" dirty="0" smtClean="0"/>
              <a:t>Publisher</a:t>
            </a:r>
          </a:p>
          <a:p>
            <a:r>
              <a:rPr lang="en-ZA" dirty="0" smtClean="0"/>
              <a:t>Outlook</a:t>
            </a:r>
            <a:endParaRPr lang="en-Z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280569"/>
            <a:ext cx="2667000" cy="1714500"/>
          </a:xfrm>
        </p:spPr>
      </p:pic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15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Microsoft Office 2010</vt:lpstr>
      <vt:lpstr>The package consists of: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PCdV</cp:lastModifiedBy>
  <cp:revision>2</cp:revision>
  <dcterms:created xsi:type="dcterms:W3CDTF">2012-11-01T13:12:20Z</dcterms:created>
  <dcterms:modified xsi:type="dcterms:W3CDTF">2012-11-16T09:04:35Z</dcterms:modified>
</cp:coreProperties>
</file>