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4347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4834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928870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77449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91998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8471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83821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18831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84116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25842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36858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77754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A18B344-9DE7-4CCA-B913-CE7F263236D5}" type="datetimeFigureOut">
              <a:rPr lang="en-ZA" smtClean="0"/>
              <a:pPr/>
              <a:t>27-11-19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1D5D09E-93F1-47DC-BA84-A6B328B7FB23}" type="slidenum">
              <a:rPr lang="en-ZA" smtClean="0"/>
              <a:pPr/>
              <a:t>‹#›</a:t>
            </a:fld>
            <a:endParaRPr lang="en-ZA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0109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b="1" dirty="0"/>
              <a:t>DRUG ABUSE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i="1" dirty="0"/>
              <a:t>By Memorandum</a:t>
            </a:r>
          </a:p>
        </p:txBody>
      </p:sp>
    </p:spTree>
    <p:extLst>
      <p:ext uri="{BB962C8B-B14F-4D97-AF65-F5344CB8AC3E}">
        <p14:creationId xmlns:p14="http://schemas.microsoft.com/office/powerpoint/2010/main" val="126263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ILLEGAL DRUGS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ZA" b="1" dirty="0">
                <a:solidFill>
                  <a:srgbClr val="C00000"/>
                </a:solidFill>
              </a:rPr>
              <a:t>POT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b="1" dirty="0">
                <a:solidFill>
                  <a:srgbClr val="C00000"/>
                </a:solidFill>
              </a:rPr>
              <a:t>MANDRAX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b="1" dirty="0">
                <a:solidFill>
                  <a:srgbClr val="C00000"/>
                </a:solidFill>
              </a:rPr>
              <a:t>COCAINE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b="1" dirty="0">
                <a:solidFill>
                  <a:srgbClr val="C00000"/>
                </a:solidFill>
              </a:rPr>
              <a:t>CRACK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b="1" dirty="0">
                <a:solidFill>
                  <a:srgbClr val="C00000"/>
                </a:solidFill>
              </a:rPr>
              <a:t>LSD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b="1" dirty="0">
                <a:solidFill>
                  <a:srgbClr val="C00000"/>
                </a:solidFill>
              </a:rPr>
              <a:t>ECSTACY</a:t>
            </a:r>
          </a:p>
        </p:txBody>
      </p:sp>
    </p:spTree>
    <p:extLst>
      <p:ext uri="{BB962C8B-B14F-4D97-AF65-F5344CB8AC3E}">
        <p14:creationId xmlns:p14="http://schemas.microsoft.com/office/powerpoint/2010/main" val="146987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APPEARANCE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POT</a:t>
            </a:r>
            <a:r>
              <a:rPr lang="en-ZA" dirty="0">
                <a:solidFill>
                  <a:schemeClr val="accent5"/>
                </a:solidFill>
              </a:rPr>
              <a:t> – Dried leaves</a:t>
            </a:r>
          </a:p>
          <a:p>
            <a:r>
              <a:rPr lang="en-ZA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MANDRAX </a:t>
            </a:r>
            <a:r>
              <a:rPr lang="en-ZA" dirty="0">
                <a:solidFill>
                  <a:schemeClr val="accent5"/>
                </a:solidFill>
              </a:rPr>
              <a:t>– Pill</a:t>
            </a:r>
          </a:p>
          <a:p>
            <a:r>
              <a:rPr lang="en-ZA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COCAINE</a:t>
            </a:r>
            <a:r>
              <a:rPr lang="en-ZA" dirty="0">
                <a:solidFill>
                  <a:schemeClr val="accent5"/>
                </a:solidFill>
              </a:rPr>
              <a:t> – White powder</a:t>
            </a:r>
          </a:p>
          <a:p>
            <a:r>
              <a:rPr lang="en-ZA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CRACK</a:t>
            </a:r>
            <a:r>
              <a:rPr lang="en-ZA" dirty="0">
                <a:solidFill>
                  <a:schemeClr val="accent5"/>
                </a:solidFill>
              </a:rPr>
              <a:t> – Concentrated cocaine</a:t>
            </a:r>
          </a:p>
          <a:p>
            <a:r>
              <a:rPr lang="en-ZA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LSD</a:t>
            </a:r>
            <a:r>
              <a:rPr lang="en-ZA" dirty="0">
                <a:solidFill>
                  <a:schemeClr val="accent5"/>
                </a:solidFill>
              </a:rPr>
              <a:t> – Crystals</a:t>
            </a:r>
          </a:p>
          <a:p>
            <a:r>
              <a:rPr lang="en-ZA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ECSTACY</a:t>
            </a:r>
            <a:r>
              <a:rPr lang="en-ZA" dirty="0">
                <a:solidFill>
                  <a:schemeClr val="accent5"/>
                </a:solidFill>
              </a:rPr>
              <a:t> – Tablet, capsule, powder, crystals</a:t>
            </a:r>
          </a:p>
        </p:txBody>
      </p:sp>
    </p:spTree>
    <p:extLst>
      <p:ext uri="{BB962C8B-B14F-4D97-AF65-F5344CB8AC3E}">
        <p14:creationId xmlns:p14="http://schemas.microsoft.com/office/powerpoint/2010/main" val="2348463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WITHDRAWAL SYMPTOMS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ZA" sz="4000" dirty="0">
                <a:solidFill>
                  <a:schemeClr val="accent5"/>
                </a:solidFill>
              </a:rPr>
              <a:t>Moody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ZA" sz="4000" dirty="0">
                <a:solidFill>
                  <a:schemeClr val="accent5"/>
                </a:solidFill>
              </a:rPr>
              <a:t>Shaky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ZA" sz="4000" dirty="0">
                <a:solidFill>
                  <a:schemeClr val="accent5"/>
                </a:solidFill>
              </a:rPr>
              <a:t>Headaches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ZA" sz="4000" dirty="0">
                <a:solidFill>
                  <a:schemeClr val="accent5"/>
                </a:solidFill>
              </a:rPr>
              <a:t>Sweat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ZA" sz="4000" dirty="0">
                <a:solidFill>
                  <a:schemeClr val="accent5"/>
                </a:solidFill>
              </a:rPr>
              <a:t>Irritation</a:t>
            </a:r>
          </a:p>
        </p:txBody>
      </p:sp>
    </p:spTree>
    <p:extLst>
      <p:ext uri="{BB962C8B-B14F-4D97-AF65-F5344CB8AC3E}">
        <p14:creationId xmlns:p14="http://schemas.microsoft.com/office/powerpoint/2010/main" val="392555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4008" indent="0">
              <a:buNone/>
            </a:pPr>
            <a:r>
              <a:rPr lang="en-ZA" i="1" dirty="0">
                <a:solidFill>
                  <a:schemeClr val="accent5"/>
                </a:solidFill>
              </a:rPr>
              <a:t>Contact any of the following:</a:t>
            </a:r>
          </a:p>
          <a:p>
            <a:pPr marL="64008" indent="0">
              <a:buNone/>
            </a:pPr>
            <a:endParaRPr lang="en-ZA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ZA" u="sng" dirty="0">
                <a:solidFill>
                  <a:schemeClr val="accent5"/>
                </a:solidFill>
              </a:rPr>
              <a:t>CHILDLINE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dirty="0">
                <a:solidFill>
                  <a:schemeClr val="accent5"/>
                </a:solidFill>
              </a:rPr>
              <a:t>LIFELINE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dirty="0">
                <a:solidFill>
                  <a:schemeClr val="accent5"/>
                </a:solidFill>
              </a:rPr>
              <a:t>SAPS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dirty="0">
                <a:solidFill>
                  <a:schemeClr val="accent5"/>
                </a:solidFill>
              </a:rPr>
              <a:t>AA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u="sng" dirty="0">
                <a:solidFill>
                  <a:schemeClr val="accent5"/>
                </a:solidFill>
              </a:rPr>
              <a:t>PASTOR</a:t>
            </a:r>
            <a:r>
              <a:rPr lang="en-ZA" dirty="0">
                <a:solidFill>
                  <a:schemeClr val="accent5"/>
                </a:solidFill>
              </a:rPr>
              <a:t> / MINISTER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dirty="0">
                <a:solidFill>
                  <a:schemeClr val="accent5"/>
                </a:solidFill>
              </a:rPr>
              <a:t>YOUTH GROUP AT CHURCH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u="sng" dirty="0">
                <a:solidFill>
                  <a:schemeClr val="accent5"/>
                </a:solidFill>
              </a:rPr>
              <a:t>PARENTS</a:t>
            </a:r>
            <a:r>
              <a:rPr lang="en-ZA" dirty="0">
                <a:solidFill>
                  <a:schemeClr val="accent5"/>
                </a:solidFill>
              </a:rPr>
              <a:t> &amp; FRIENDS</a:t>
            </a:r>
          </a:p>
        </p:txBody>
      </p:sp>
      <p:sp>
        <p:nvSpPr>
          <p:cNvPr id="4" name="Rectangle 3"/>
          <p:cNvSpPr/>
          <p:nvPr/>
        </p:nvSpPr>
        <p:spPr>
          <a:xfrm>
            <a:off x="5004048" y="3356992"/>
            <a:ext cx="3312368" cy="648072"/>
          </a:xfrm>
          <a:prstGeom prst="rect">
            <a:avLst/>
          </a:prstGeom>
          <a:solidFill>
            <a:srgbClr val="FFCCCC"/>
          </a:solidFill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Font typeface="Wingdings"/>
              <a:buChar char="ü"/>
            </a:pPr>
            <a:r>
              <a:rPr lang="en-ZA" sz="1100" i="1" dirty="0">
                <a:latin typeface="+mj-lt"/>
              </a:rPr>
              <a:t>10 marks</a:t>
            </a:r>
          </a:p>
          <a:p>
            <a:pPr algn="l"/>
            <a:r>
              <a:rPr lang="en-ZA" sz="1100" i="1" dirty="0">
                <a:latin typeface="+mj-lt"/>
              </a:rPr>
              <a:t>Different font type, bold, underline, italic, font colour, different bullet symbol. (at least 3 changes)</a:t>
            </a:r>
          </a:p>
        </p:txBody>
      </p:sp>
    </p:spTree>
    <p:extLst>
      <p:ext uri="{BB962C8B-B14F-4D97-AF65-F5344CB8AC3E}">
        <p14:creationId xmlns:p14="http://schemas.microsoft.com/office/powerpoint/2010/main" val="160216455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17</TotalTime>
  <Words>93</Words>
  <Application>Microsoft Office PowerPoint</Application>
  <PresentationFormat>On-screen Show (4:3)</PresentationFormat>
  <Paragraphs>34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Calibri Light</vt:lpstr>
      <vt:lpstr>Wingdings</vt:lpstr>
      <vt:lpstr>Retrospect</vt:lpstr>
      <vt:lpstr>DRUG ABUSE</vt:lpstr>
      <vt:lpstr>ILLEGAL DRUGS</vt:lpstr>
      <vt:lpstr>APPEARANCE</vt:lpstr>
      <vt:lpstr>WITHDRAWAL SYMPTOMS</vt:lpstr>
      <vt:lpstr>CONTACT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DRUG ABUSE</dc:title>
  <dc:creator>PCdV</dc:creator>
  <cp:lastModifiedBy>Petro de Villiers</cp:lastModifiedBy>
  <cp:revision>7</cp:revision>
  <dcterms:created xsi:type="dcterms:W3CDTF">2012-11-01T13:34:15Z</dcterms:created>
  <dcterms:modified xsi:type="dcterms:W3CDTF">2019-11-27T07:00:24Z</dcterms:modified>
</cp:coreProperties>
</file>