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ZA" dirty="0" smtClean="0"/>
              <a:t>Memorandum</a:t>
            </a:r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AB61EA-DC08-43F7-814F-797366BDFB2B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79839-CC75-4475-95DD-622A87C92C0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0158846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ZA" dirty="0" smtClean="0"/>
              <a:t>Memorandum</a:t>
            </a:r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00E6FB-1EBA-45EB-95B6-9E2F077F379D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BCF96-6F02-4CCF-A402-82B00318FEF0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0669562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BCF96-6F02-4CCF-A402-82B00318FEF0}" type="slidenum">
              <a:rPr lang="en-ZA" smtClean="0"/>
              <a:pPr/>
              <a:t>1</a:t>
            </a:fld>
            <a:endParaRPr lang="en-ZA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ZA" dirty="0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34342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83990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79914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58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25183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39912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53085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18970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6890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58581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85818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77613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CF43A-3DEC-45D5-BE60-674FB32742DF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3135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3168351"/>
          </a:xfrm>
        </p:spPr>
        <p:txBody>
          <a:bodyPr>
            <a:normAutofit fontScale="90000"/>
          </a:bodyPr>
          <a:lstStyle/>
          <a:p>
            <a:r>
              <a:rPr lang="en-Z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HEALTH SEMINAR</a:t>
            </a:r>
            <a:br>
              <a:rPr lang="en-Z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ZA" sz="4000" b="1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en-ZA" sz="4000" b="1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Wednesday 15 November</a:t>
            </a:r>
            <a:b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09:00 – 12:00</a:t>
            </a:r>
            <a:b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University of Cape Town</a:t>
            </a:r>
            <a:br>
              <a:rPr lang="en-ZA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endParaRPr lang="en-ZA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725144"/>
            <a:ext cx="6400800" cy="1345704"/>
          </a:xfrm>
        </p:spPr>
        <p:txBody>
          <a:bodyPr/>
          <a:lstStyle/>
          <a:p>
            <a:r>
              <a:rPr lang="en-ZA" b="1" i="1" dirty="0" smtClean="0">
                <a:solidFill>
                  <a:schemeClr val="accent2">
                    <a:lumMod val="50000"/>
                  </a:schemeClr>
                </a:solidFill>
              </a:rPr>
              <a:t>By Dr L Jacobson</a:t>
            </a:r>
            <a:endParaRPr lang="en-ZA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00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Living with Asthma</a:t>
            </a:r>
            <a:endParaRPr lang="en-Z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6">
                    <a:lumMod val="75000"/>
                  </a:schemeClr>
                </a:solidFill>
              </a:rPr>
              <a:t>What is Asthma?</a:t>
            </a:r>
          </a:p>
          <a:p>
            <a:r>
              <a:rPr lang="en-ZA" b="1" dirty="0" smtClean="0">
                <a:solidFill>
                  <a:schemeClr val="accent6">
                    <a:lumMod val="75000"/>
                  </a:schemeClr>
                </a:solidFill>
              </a:rPr>
              <a:t>What triggers it?</a:t>
            </a:r>
            <a:endParaRPr lang="en-ZA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accent6">
                    <a:lumMod val="75000"/>
                  </a:schemeClr>
                </a:solidFill>
              </a:rPr>
              <a:t>Typical symptoms</a:t>
            </a:r>
          </a:p>
          <a:p>
            <a:r>
              <a:rPr lang="en-ZA" b="1" dirty="0" smtClean="0">
                <a:solidFill>
                  <a:schemeClr val="accent6">
                    <a:lumMod val="75000"/>
                  </a:schemeClr>
                </a:solidFill>
              </a:rPr>
              <a:t>Allergens</a:t>
            </a:r>
            <a:endParaRPr lang="en-ZA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53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ZA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Group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ZA" sz="3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12:00-13:00</a:t>
            </a:r>
          </a:p>
          <a:p>
            <a:pPr marL="0" indent="0" algn="ctr">
              <a:buNone/>
            </a:pPr>
            <a:endParaRPr lang="en-ZA" sz="3600" b="1" dirty="0" smtClean="0">
              <a:solidFill>
                <a:schemeClr val="accent6">
                  <a:lumMod val="75000"/>
                </a:schemeClr>
              </a:solidFill>
              <a:latin typeface="Comic Sans MS" pitchFamily="66" charset="0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en-ZA" sz="3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Are you at risk?</a:t>
            </a:r>
          </a:p>
          <a:p>
            <a:pPr marL="0" indent="0" algn="ctr">
              <a:buNone/>
            </a:pPr>
            <a:r>
              <a:rPr lang="en-ZA" sz="3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Coping with asthma</a:t>
            </a:r>
          </a:p>
          <a:p>
            <a:pPr marL="0" indent="0" algn="ctr">
              <a:buNone/>
            </a:pPr>
            <a:endParaRPr lang="en-ZA" sz="3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26" name="Picture 2" descr="C:\Users\PCdV\AppData\Local\Microsoft\Windows\Temporary Internet Files\Content.IE5\00OMR0T8\MP90042228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360236"/>
            <a:ext cx="1318456" cy="131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940152" y="4725144"/>
            <a:ext cx="2376264" cy="1080120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 smtClean="0">
                <a:latin typeface="+mj-lt"/>
              </a:rPr>
              <a:t>10 marks</a:t>
            </a:r>
          </a:p>
          <a:p>
            <a:pPr algn="l"/>
            <a:r>
              <a:rPr lang="en-ZA" sz="1100" i="1" dirty="0" smtClean="0">
                <a:latin typeface="+mj-lt"/>
              </a:rPr>
              <a:t>Spell check and change the words:</a:t>
            </a:r>
          </a:p>
          <a:p>
            <a:pPr algn="l"/>
            <a:r>
              <a:rPr lang="en-ZA" sz="1100" i="1" dirty="0" smtClean="0">
                <a:latin typeface="+mj-lt"/>
              </a:rPr>
              <a:t>Seminar, Wednesday,  University, </a:t>
            </a:r>
          </a:p>
          <a:p>
            <a:pPr algn="l"/>
            <a:r>
              <a:rPr lang="en-ZA" sz="1100" i="1" dirty="0" smtClean="0">
                <a:latin typeface="+mj-lt"/>
              </a:rPr>
              <a:t>Asthma, and add a space  between words </a:t>
            </a:r>
            <a:r>
              <a:rPr lang="en-ZA" sz="1100" i="1" dirty="0" smtClean="0">
                <a:solidFill>
                  <a:schemeClr val="tx1"/>
                </a:solidFill>
                <a:latin typeface="+mj-lt"/>
              </a:rPr>
              <a:t>‘</a:t>
            </a:r>
            <a:r>
              <a:rPr lang="en-ZA" sz="1100" dirty="0" smtClean="0">
                <a:solidFill>
                  <a:schemeClr val="tx1"/>
                </a:solidFill>
              </a:rPr>
              <a:t>Is’ </a:t>
            </a:r>
            <a:r>
              <a:rPr lang="en-ZA" sz="1100" i="1" dirty="0" smtClean="0">
                <a:solidFill>
                  <a:schemeClr val="tx1"/>
                </a:solidFill>
              </a:rPr>
              <a:t>and</a:t>
            </a:r>
            <a:r>
              <a:rPr lang="en-ZA" sz="1100" dirty="0" smtClean="0">
                <a:solidFill>
                  <a:schemeClr val="tx1"/>
                </a:solidFill>
              </a:rPr>
              <a:t> ‘Asthma’</a:t>
            </a:r>
            <a:endParaRPr lang="en-ZA" sz="1100" i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53819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63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HEALTH SEMINAR  Wednesday 15 November 09:00 – 12:00 University of Cape Town </vt:lpstr>
      <vt:lpstr>Living with Asthma</vt:lpstr>
      <vt:lpstr>Group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PCdV</cp:lastModifiedBy>
  <cp:revision>17</cp:revision>
  <dcterms:created xsi:type="dcterms:W3CDTF">2011-11-02T13:59:08Z</dcterms:created>
  <dcterms:modified xsi:type="dcterms:W3CDTF">2012-11-16T09:05:13Z</dcterms:modified>
</cp:coreProperties>
</file>