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  <a:endParaRPr lang="en-Z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  <a:endParaRPr lang="en-ZA" b="1" u="sng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  <a:endParaRPr lang="en-ZA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5013176"/>
            <a:ext cx="3312368" cy="86409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 smtClean="0">
                <a:latin typeface="+mj-lt"/>
              </a:rPr>
              <a:t>10 marks</a:t>
            </a:r>
          </a:p>
          <a:p>
            <a:pPr algn="l"/>
            <a:r>
              <a:rPr lang="en-ZA" sz="1100" i="1" dirty="0" smtClean="0">
                <a:latin typeface="+mj-lt"/>
              </a:rPr>
              <a:t>Different font type, Heading uppercase, bold, underline, text colour, ‘transfusions’ italic, different bullet symbol.</a:t>
            </a:r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</TotalTime>
  <Words>49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AIDS</vt:lpstr>
      <vt:lpstr>CAUSES OF AIDS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5</cp:revision>
  <dcterms:created xsi:type="dcterms:W3CDTF">2012-11-01T08:49:56Z</dcterms:created>
  <dcterms:modified xsi:type="dcterms:W3CDTF">2012-11-16T09:03:25Z</dcterms:modified>
</cp:coreProperties>
</file>