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34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83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288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44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9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7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38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83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411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584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6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77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DAGGA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CRACK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LSD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ECSTACY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95D73C-3407-43D3-AEB2-4F8C98E5A0E8}"/>
              </a:ext>
            </a:extLst>
          </p:cNvPr>
          <p:cNvSpPr/>
          <p:nvPr/>
        </p:nvSpPr>
        <p:spPr>
          <a:xfrm>
            <a:off x="3347864" y="1811785"/>
            <a:ext cx="1728192" cy="465087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marks</a:t>
            </a:r>
          </a:p>
          <a:p>
            <a:pPr algn="l"/>
            <a:r>
              <a:rPr lang="en-ZA" sz="1100" i="1" dirty="0">
                <a:latin typeface="+mj-lt"/>
              </a:rPr>
              <a:t>Replace POT with DAGGA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DAGGA</a:t>
            </a:r>
            <a:r>
              <a:rPr lang="en-ZA" dirty="0">
                <a:solidFill>
                  <a:schemeClr val="accent5"/>
                </a:solidFill>
              </a:rPr>
              <a:t> – Dried leaves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MANDRAX </a:t>
            </a:r>
            <a:r>
              <a:rPr lang="en-ZA" dirty="0">
                <a:solidFill>
                  <a:schemeClr val="accent5"/>
                </a:solidFill>
              </a:rPr>
              <a:t>– Pill or tablet form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COCAINE</a:t>
            </a:r>
            <a:r>
              <a:rPr lang="en-ZA" dirty="0">
                <a:solidFill>
                  <a:schemeClr val="accent5"/>
                </a:solidFill>
              </a:rPr>
              <a:t> – White powder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CRACK</a:t>
            </a:r>
            <a:r>
              <a:rPr lang="en-ZA" dirty="0">
                <a:solidFill>
                  <a:schemeClr val="accent5"/>
                </a:solidFill>
              </a:rPr>
              <a:t> – Concentrated cocaine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LSD</a:t>
            </a:r>
            <a:r>
              <a:rPr lang="en-ZA" dirty="0">
                <a:solidFill>
                  <a:schemeClr val="accent5"/>
                </a:solidFill>
              </a:rPr>
              <a:t> – Crystals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ECSTACY</a:t>
            </a:r>
            <a:r>
              <a:rPr lang="en-ZA" dirty="0">
                <a:solidFill>
                  <a:schemeClr val="accent5"/>
                </a:solidFill>
              </a:rPr>
              <a:t> – Tablet, capsule, powder, crystals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D1F02A-2BAE-4797-8320-14ECAC664723}"/>
              </a:ext>
            </a:extLst>
          </p:cNvPr>
          <p:cNvSpPr/>
          <p:nvPr/>
        </p:nvSpPr>
        <p:spPr>
          <a:xfrm>
            <a:off x="4716016" y="1845734"/>
            <a:ext cx="1728192" cy="791178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</a:t>
            </a:r>
            <a:r>
              <a:rPr lang="en-ZA" sz="1100" i="1" dirty="0">
                <a:sym typeface="Wingdings" panose="05000000000000000000" pitchFamily="2" charset="2"/>
              </a:rPr>
              <a:t></a:t>
            </a:r>
            <a:r>
              <a:rPr lang="en-ZA" sz="1100" i="1" dirty="0"/>
              <a:t> </a:t>
            </a:r>
            <a:r>
              <a:rPr lang="en-ZA" sz="1100" i="1" dirty="0">
                <a:sym typeface="Wingdings" panose="05000000000000000000" pitchFamily="2" charset="2"/>
              </a:rPr>
              <a:t></a:t>
            </a:r>
            <a:r>
              <a:rPr lang="en-ZA" sz="1100" i="1" dirty="0"/>
              <a:t> </a:t>
            </a:r>
            <a:r>
              <a:rPr lang="en-ZA" sz="1100" i="1" dirty="0">
                <a:latin typeface="+mj-lt"/>
              </a:rPr>
              <a:t>marks</a:t>
            </a:r>
          </a:p>
          <a:p>
            <a:pPr algn="l"/>
            <a:r>
              <a:rPr lang="en-ZA" sz="1100" i="1" dirty="0">
                <a:latin typeface="+mj-lt"/>
              </a:rPr>
              <a:t>Replace POT with DAGGA</a:t>
            </a:r>
          </a:p>
          <a:p>
            <a:pPr algn="l"/>
            <a:r>
              <a:rPr lang="en-ZA" sz="1100" i="1" dirty="0">
                <a:latin typeface="+mj-lt"/>
              </a:rPr>
              <a:t>Change second line – add “or tablet form”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Moody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Shaky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Sweat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Irritation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Depression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CC0B9A-E402-41C8-BC59-9286A57DF872}"/>
              </a:ext>
            </a:extLst>
          </p:cNvPr>
          <p:cNvSpPr/>
          <p:nvPr/>
        </p:nvSpPr>
        <p:spPr>
          <a:xfrm>
            <a:off x="5148064" y="4365104"/>
            <a:ext cx="1080120" cy="465087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marks</a:t>
            </a:r>
          </a:p>
          <a:p>
            <a:pPr algn="l"/>
            <a:r>
              <a:rPr lang="en-ZA" sz="1100" i="1" dirty="0">
                <a:latin typeface="+mj-lt"/>
              </a:rPr>
              <a:t>Add Depression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i="1" dirty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PASTOR</a:t>
            </a:r>
            <a:r>
              <a:rPr lang="en-ZA" dirty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PARENTS</a:t>
            </a:r>
            <a:r>
              <a:rPr lang="en-ZA" dirty="0">
                <a:solidFill>
                  <a:schemeClr val="accent5"/>
                </a:solidFill>
              </a:rPr>
              <a:t> &amp; FRIENDS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5D2D21-2A8F-4691-A9E7-27AAEA700DB0}"/>
              </a:ext>
            </a:extLst>
          </p:cNvPr>
          <p:cNvSpPr/>
          <p:nvPr/>
        </p:nvSpPr>
        <p:spPr>
          <a:xfrm>
            <a:off x="5724128" y="3431839"/>
            <a:ext cx="1728192" cy="789249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  <a:sym typeface="Wingdings" panose="05000000000000000000" pitchFamily="2" charset="2"/>
              </a:rPr>
              <a:t></a:t>
            </a:r>
            <a:r>
              <a:rPr lang="en-ZA" sz="1100" i="1" dirty="0">
                <a:latin typeface="+mj-lt"/>
              </a:rPr>
              <a:t> marks</a:t>
            </a:r>
          </a:p>
          <a:p>
            <a:pPr algn="l"/>
            <a:r>
              <a:rPr lang="en-ZA" sz="1100" i="1" dirty="0">
                <a:latin typeface="+mj-lt"/>
              </a:rPr>
              <a:t>Save As DRUGE ABUSE3</a:t>
            </a:r>
          </a:p>
          <a:p>
            <a:pPr algn="l"/>
            <a:endParaRPr lang="en-ZA" sz="1100" i="1" dirty="0">
              <a:latin typeface="+mj-lt"/>
            </a:endParaRPr>
          </a:p>
          <a:p>
            <a:pPr algn="r"/>
            <a:r>
              <a:rPr lang="en-ZA" sz="1100" i="1" dirty="0">
                <a:latin typeface="+mj-lt"/>
              </a:rPr>
              <a:t>TOTAL: 10 marks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</TotalTime>
  <Words>110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9</cp:revision>
  <dcterms:created xsi:type="dcterms:W3CDTF">2012-11-01T13:34:15Z</dcterms:created>
  <dcterms:modified xsi:type="dcterms:W3CDTF">2019-11-27T07:34:13Z</dcterms:modified>
</cp:coreProperties>
</file>