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5402D-7367-4F2F-A2B1-2F932FCEF1F6}" type="datetimeFigureOut">
              <a:rPr lang="en-ZA" smtClean="0"/>
              <a:t>2014/01/22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313D8-B4C1-4B01-BFB0-1FE63805E83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94518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5A72A-743E-4D8F-BDA6-66AF3F8DBB4F}" type="datetimeFigureOut">
              <a:rPr lang="en-ZA" smtClean="0"/>
              <a:t>2014/01/22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030CE-54D1-42D1-92A7-9AB5E1C711C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52900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030CE-54D1-42D1-92A7-9AB5E1C711C2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817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FD7A7-1791-45F4-977E-C877154BBDF5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78C7-1378-405D-9CF6-F986DF7F664C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DA2CD-D953-4DB3-92C8-C3506CB0508B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D04E-CCDF-459C-A57C-22140A6569B3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054E-EECD-4E84-837E-C7E609DE05FE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C215-8B78-44F6-BCE1-6BFB66E5380E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760A-A762-4329-8267-0CF992926C84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FA1F-A703-4398-9D72-7A4E5C7A77C5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859AD-F2A5-4352-8678-FB43AE1741AD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6AEB-91D7-4923-8F0C-C5CE00288C6F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7341-08C2-4F7B-88B2-71AAF68F3331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C953FD-7ABF-4765-9C1C-6E1FB3FC097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Microsoft </a:t>
            </a:r>
            <a:r>
              <a:rPr lang="en-ZA" smtClean="0"/>
              <a:t>Office 2013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package consists of: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Word</a:t>
            </a:r>
          </a:p>
          <a:p>
            <a:r>
              <a:rPr lang="en-ZA" dirty="0" smtClean="0"/>
              <a:t>Excel</a:t>
            </a:r>
          </a:p>
          <a:p>
            <a:r>
              <a:rPr lang="en-ZA" dirty="0" smtClean="0"/>
              <a:t>Access</a:t>
            </a:r>
          </a:p>
          <a:p>
            <a:r>
              <a:rPr lang="en-ZA" dirty="0" smtClean="0"/>
              <a:t>PowerPoint</a:t>
            </a:r>
          </a:p>
          <a:p>
            <a:r>
              <a:rPr lang="en-ZA" dirty="0" smtClean="0"/>
              <a:t>Publisher</a:t>
            </a:r>
          </a:p>
          <a:p>
            <a:r>
              <a:rPr lang="en-ZA" dirty="0" smtClean="0"/>
              <a:t>Outlook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12" y="3332956"/>
            <a:ext cx="2085975" cy="1609725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18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Microsoft Office 2013</vt:lpstr>
      <vt:lpstr>The package consists of: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Microsoft account</cp:lastModifiedBy>
  <cp:revision>4</cp:revision>
  <dcterms:created xsi:type="dcterms:W3CDTF">2012-11-01T13:12:20Z</dcterms:created>
  <dcterms:modified xsi:type="dcterms:W3CDTF">2014-01-22T15:33:29Z</dcterms:modified>
</cp:coreProperties>
</file>