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AIDS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Acquired Immune Deficiency Syndrome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AIDS</a:t>
            </a:r>
            <a:endParaRPr lang="en-ZA" dirty="0"/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32040" y="5445224"/>
            <a:ext cx="2808312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Calibri" pitchFamily="34" charset="0"/>
                <a:cs typeface="Calibri" pitchFamily="34" charset="0"/>
              </a:rPr>
              <a:t>10 marks: </a:t>
            </a:r>
            <a:r>
              <a:rPr lang="en-ZA" sz="1100" i="1" dirty="0" smtClean="0">
                <a:latin typeface="Calibri" pitchFamily="34" charset="0"/>
                <a:cs typeface="Calibri" pitchFamily="34" charset="0"/>
              </a:rPr>
              <a:t>layout, picture, theme</a:t>
            </a:r>
            <a:endParaRPr lang="en-ZA" sz="11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267</TotalTime>
  <Words>33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AIDS</vt:lpstr>
      <vt:lpstr>Causes of AIDS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5</cp:revision>
  <dcterms:created xsi:type="dcterms:W3CDTF">2012-11-01T08:49:56Z</dcterms:created>
  <dcterms:modified xsi:type="dcterms:W3CDTF">2012-11-16T09:03:19Z</dcterms:modified>
</cp:coreProperties>
</file>