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5" d="100"/>
          <a:sy n="85" d="100"/>
        </p:scale>
        <p:origin x="1554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DCF43A-3DEC-45D5-BE60-674FB32742DF}" type="datetimeFigureOut">
              <a:rPr lang="en-ZA" smtClean="0"/>
              <a:t>13-11-19</a:t>
            </a:fld>
            <a:endParaRPr lang="en-Z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81900-EEA7-4080-8796-70268EDB0F14}" type="slidenum">
              <a:rPr lang="en-ZA" smtClean="0"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42839908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DCF43A-3DEC-45D5-BE60-674FB32742DF}" type="datetimeFigureOut">
              <a:rPr lang="en-ZA" smtClean="0"/>
              <a:t>13-11-19</a:t>
            </a:fld>
            <a:endParaRPr lang="en-Z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81900-EEA7-4080-8796-70268EDB0F14}" type="slidenum">
              <a:rPr lang="en-ZA" smtClean="0"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6799148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DCF43A-3DEC-45D5-BE60-674FB32742DF}" type="datetimeFigureOut">
              <a:rPr lang="en-ZA" smtClean="0"/>
              <a:t>13-11-19</a:t>
            </a:fld>
            <a:endParaRPr lang="en-Z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81900-EEA7-4080-8796-70268EDB0F14}" type="slidenum">
              <a:rPr lang="en-ZA" smtClean="0"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455829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DCF43A-3DEC-45D5-BE60-674FB32742DF}" type="datetimeFigureOut">
              <a:rPr lang="en-ZA" smtClean="0"/>
              <a:t>13-11-19</a:t>
            </a:fld>
            <a:endParaRPr lang="en-Z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81900-EEA7-4080-8796-70268EDB0F14}" type="slidenum">
              <a:rPr lang="en-ZA" smtClean="0"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3251834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DCF43A-3DEC-45D5-BE60-674FB32742DF}" type="datetimeFigureOut">
              <a:rPr lang="en-ZA" smtClean="0"/>
              <a:t>13-11-19</a:t>
            </a:fld>
            <a:endParaRPr lang="en-Z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81900-EEA7-4080-8796-70268EDB0F14}" type="slidenum">
              <a:rPr lang="en-ZA" smtClean="0"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2399125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DCF43A-3DEC-45D5-BE60-674FB32742DF}" type="datetimeFigureOut">
              <a:rPr lang="en-ZA" smtClean="0"/>
              <a:t>13-11-19</a:t>
            </a:fld>
            <a:endParaRPr lang="en-Z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81900-EEA7-4080-8796-70268EDB0F14}" type="slidenum">
              <a:rPr lang="en-ZA" smtClean="0"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7530853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DCF43A-3DEC-45D5-BE60-674FB32742DF}" type="datetimeFigureOut">
              <a:rPr lang="en-ZA" smtClean="0"/>
              <a:t>13-11-19</a:t>
            </a:fld>
            <a:endParaRPr lang="en-ZA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81900-EEA7-4080-8796-70268EDB0F14}" type="slidenum">
              <a:rPr lang="en-ZA" smtClean="0"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6189709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DCF43A-3DEC-45D5-BE60-674FB32742DF}" type="datetimeFigureOut">
              <a:rPr lang="en-ZA" smtClean="0"/>
              <a:t>13-11-19</a:t>
            </a:fld>
            <a:endParaRPr lang="en-Z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81900-EEA7-4080-8796-70268EDB0F14}" type="slidenum">
              <a:rPr lang="en-ZA" smtClean="0"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1689014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DCF43A-3DEC-45D5-BE60-674FB32742DF}" type="datetimeFigureOut">
              <a:rPr lang="en-ZA" smtClean="0"/>
              <a:t>13-11-19</a:t>
            </a:fld>
            <a:endParaRPr lang="en-ZA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81900-EEA7-4080-8796-70268EDB0F14}" type="slidenum">
              <a:rPr lang="en-ZA" smtClean="0"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1585814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DCF43A-3DEC-45D5-BE60-674FB32742DF}" type="datetimeFigureOut">
              <a:rPr lang="en-ZA" smtClean="0"/>
              <a:t>13-11-19</a:t>
            </a:fld>
            <a:endParaRPr lang="en-Z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81900-EEA7-4080-8796-70268EDB0F14}" type="slidenum">
              <a:rPr lang="en-ZA" smtClean="0"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9858181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ZA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DCF43A-3DEC-45D5-BE60-674FB32742DF}" type="datetimeFigureOut">
              <a:rPr lang="en-ZA" smtClean="0"/>
              <a:t>13-11-19</a:t>
            </a:fld>
            <a:endParaRPr lang="en-Z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81900-EEA7-4080-8796-70268EDB0F14}" type="slidenum">
              <a:rPr lang="en-ZA" smtClean="0"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4177613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DCF43A-3DEC-45D5-BE60-674FB32742DF}" type="datetimeFigureOut">
              <a:rPr lang="en-ZA" smtClean="0"/>
              <a:t>13-11-19</a:t>
            </a:fld>
            <a:endParaRPr lang="en-Z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Z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781900-EEA7-4080-8796-70268EDB0F14}" type="slidenum">
              <a:rPr lang="en-ZA" smtClean="0"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4313589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3568" y="1412776"/>
            <a:ext cx="7772400" cy="3168351"/>
          </a:xfrm>
        </p:spPr>
        <p:txBody>
          <a:bodyPr>
            <a:normAutofit fontScale="90000"/>
          </a:bodyPr>
          <a:lstStyle/>
          <a:p>
            <a:r>
              <a:rPr lang="en-ZA" sz="4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HEALTH </a:t>
            </a:r>
            <a:r>
              <a:rPr lang="en-ZA" sz="40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SEMINNAR</a:t>
            </a:r>
            <a:br>
              <a:rPr lang="en-ZA" sz="4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</a:br>
            <a:br>
              <a:rPr lang="en-ZA" sz="4000" b="1" dirty="0">
                <a:solidFill>
                  <a:schemeClr val="tx1"/>
                </a:solidFill>
                <a:latin typeface="Comic Sans MS" pitchFamily="66" charset="0"/>
              </a:rPr>
            </a:br>
            <a:r>
              <a:rPr lang="en-ZA" sz="4000" b="1" dirty="0" err="1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  <a:t>Wendsday</a:t>
            </a:r>
            <a:r>
              <a:rPr lang="en-ZA" sz="4000" b="1" dirty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  <a:t> 15 November</a:t>
            </a:r>
            <a:br>
              <a:rPr lang="en-ZA" sz="4000" b="1" dirty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</a:br>
            <a:r>
              <a:rPr lang="en-ZA" sz="4000" b="1" dirty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  <a:t>09:00 – 12:00</a:t>
            </a:r>
            <a:br>
              <a:rPr lang="en-ZA" sz="4000" b="1" dirty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</a:br>
            <a:r>
              <a:rPr lang="en-ZA" sz="4000" b="1" dirty="0" err="1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  <a:t>Univercity</a:t>
            </a:r>
            <a:r>
              <a:rPr lang="en-ZA" sz="4000" b="1" dirty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  <a:t> of Cape Town</a:t>
            </a:r>
            <a:br>
              <a:rPr lang="en-ZA" sz="4000" b="1" dirty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</a:br>
            <a:endParaRPr lang="en-ZA" sz="40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03648" y="4725144"/>
            <a:ext cx="6400800" cy="1345704"/>
          </a:xfrm>
        </p:spPr>
        <p:txBody>
          <a:bodyPr/>
          <a:lstStyle/>
          <a:p>
            <a:r>
              <a:rPr lang="en-ZA" b="1" i="1" dirty="0">
                <a:solidFill>
                  <a:schemeClr val="accent2">
                    <a:lumMod val="50000"/>
                  </a:schemeClr>
                </a:solidFill>
              </a:rPr>
              <a:t>By Dr L Jacobson</a:t>
            </a:r>
          </a:p>
        </p:txBody>
      </p:sp>
    </p:spTree>
    <p:extLst>
      <p:ext uri="{BB962C8B-B14F-4D97-AF65-F5344CB8AC3E}">
        <p14:creationId xmlns:p14="http://schemas.microsoft.com/office/powerpoint/2010/main" val="9860070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b="1" dirty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Living with </a:t>
            </a:r>
            <a:r>
              <a:rPr lang="en-ZA" b="1" dirty="0" err="1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Asma</a:t>
            </a:r>
            <a:endParaRPr lang="en-ZA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ZA" b="1" dirty="0">
                <a:solidFill>
                  <a:schemeClr val="accent6">
                    <a:lumMod val="75000"/>
                  </a:schemeClr>
                </a:solidFill>
              </a:rPr>
              <a:t>What </a:t>
            </a:r>
            <a:r>
              <a:rPr lang="en-ZA" b="1" dirty="0" err="1">
                <a:solidFill>
                  <a:schemeClr val="accent6">
                    <a:lumMod val="75000"/>
                  </a:schemeClr>
                </a:solidFill>
              </a:rPr>
              <a:t>isAsthma</a:t>
            </a:r>
            <a:r>
              <a:rPr lang="en-ZA" b="1" dirty="0">
                <a:solidFill>
                  <a:schemeClr val="accent6">
                    <a:lumMod val="75000"/>
                  </a:schemeClr>
                </a:solidFill>
              </a:rPr>
              <a:t>?</a:t>
            </a:r>
          </a:p>
          <a:p>
            <a:r>
              <a:rPr lang="en-ZA" b="1" dirty="0">
                <a:solidFill>
                  <a:schemeClr val="accent6">
                    <a:lumMod val="75000"/>
                  </a:schemeClr>
                </a:solidFill>
              </a:rPr>
              <a:t>What triggers it?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ZA" b="1" dirty="0">
                <a:solidFill>
                  <a:schemeClr val="accent6">
                    <a:lumMod val="75000"/>
                  </a:schemeClr>
                </a:solidFill>
              </a:rPr>
              <a:t>Typical symptoms</a:t>
            </a:r>
          </a:p>
          <a:p>
            <a:r>
              <a:rPr lang="en-ZA" b="1" dirty="0">
                <a:solidFill>
                  <a:schemeClr val="accent6">
                    <a:lumMod val="75000"/>
                  </a:schemeClr>
                </a:solidFill>
              </a:rPr>
              <a:t>Allergens</a:t>
            </a:r>
          </a:p>
        </p:txBody>
      </p:sp>
    </p:spTree>
    <p:extLst>
      <p:ext uri="{BB962C8B-B14F-4D97-AF65-F5344CB8AC3E}">
        <p14:creationId xmlns:p14="http://schemas.microsoft.com/office/powerpoint/2010/main" val="23345383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r>
              <a:rPr lang="en-ZA" b="1" dirty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Group discussion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ZA" sz="3600" b="1" dirty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  <a:ea typeface="+mj-ea"/>
                <a:cs typeface="+mj-cs"/>
              </a:rPr>
              <a:t>12:00-13:00</a:t>
            </a:r>
          </a:p>
          <a:p>
            <a:pPr marL="0" indent="0" algn="ctr">
              <a:buNone/>
            </a:pPr>
            <a:endParaRPr lang="en-ZA" sz="3600" b="1" dirty="0">
              <a:solidFill>
                <a:schemeClr val="accent6">
                  <a:lumMod val="75000"/>
                </a:schemeClr>
              </a:solidFill>
              <a:latin typeface="Comic Sans MS" pitchFamily="66" charset="0"/>
              <a:ea typeface="+mj-ea"/>
              <a:cs typeface="+mj-cs"/>
            </a:endParaRPr>
          </a:p>
          <a:p>
            <a:pPr marL="0" indent="0" algn="ctr">
              <a:buNone/>
            </a:pPr>
            <a:r>
              <a:rPr lang="en-ZA" sz="3600" b="1" dirty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  <a:ea typeface="+mj-ea"/>
                <a:cs typeface="+mj-cs"/>
              </a:rPr>
              <a:t>Are you at risk?</a:t>
            </a:r>
          </a:p>
          <a:p>
            <a:pPr marL="0" indent="0" algn="ctr">
              <a:buNone/>
            </a:pPr>
            <a:r>
              <a:rPr lang="en-ZA" sz="3600" b="1" dirty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  <a:ea typeface="+mj-ea"/>
                <a:cs typeface="+mj-cs"/>
              </a:rPr>
              <a:t>Coping with asthma</a:t>
            </a:r>
          </a:p>
          <a:p>
            <a:pPr marL="0" indent="0" algn="ctr">
              <a:buNone/>
            </a:pPr>
            <a:endParaRPr lang="en-ZA" sz="3600" b="1" dirty="0">
              <a:solidFill>
                <a:schemeClr val="accent6">
                  <a:lumMod val="75000"/>
                </a:schemeClr>
              </a:solidFill>
              <a:latin typeface="Comic Sans MS" pitchFamily="66" charset="0"/>
              <a:ea typeface="+mj-ea"/>
              <a:cs typeface="+mj-cs"/>
            </a:endParaRPr>
          </a:p>
        </p:txBody>
      </p:sp>
      <p:pic>
        <p:nvPicPr>
          <p:cNvPr id="1026" name="Picture 2" descr="C:\Users\PCdV\AppData\Local\Microsoft\Windows\Temporary Internet Files\Content.IE5\00OMR0T8\MP900422286[1]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3928" y="4360236"/>
            <a:ext cx="1318456" cy="1318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6538198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67</TotalTime>
  <Words>45</Words>
  <Application>Microsoft Office PowerPoint</Application>
  <PresentationFormat>On-screen Show (4:3)</PresentationFormat>
  <Paragraphs>12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Comic Sans MS</vt:lpstr>
      <vt:lpstr>Office Theme</vt:lpstr>
      <vt:lpstr>HEALTH SEMINNAR  Wendsday 15 November 09:00 – 12:00 Univercity of Cape Town </vt:lpstr>
      <vt:lpstr>Living with Asma</vt:lpstr>
      <vt:lpstr>Group discussion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PCdV</dc:creator>
  <cp:lastModifiedBy>Petro de Villiers</cp:lastModifiedBy>
  <cp:revision>12</cp:revision>
  <dcterms:created xsi:type="dcterms:W3CDTF">2011-11-02T13:59:08Z</dcterms:created>
  <dcterms:modified xsi:type="dcterms:W3CDTF">2019-11-13T09:10:43Z</dcterms:modified>
</cp:coreProperties>
</file>