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handoutMasterIdLst>
    <p:handoutMasterId r:id="rId6"/>
  </p:handout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1554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0FCA45C9-B410-46DE-8EE7-C537F911FB8F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ZA"/>
              <a:t>Memorandum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222EC89-15B8-49B9-87F5-90AC6FAEB24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F1925C-CA4C-4766-A4AC-680686B8AE9F}" type="datetimeFigureOut">
              <a:rPr lang="en-ZA" smtClean="0"/>
              <a:t>27-11-19</a:t>
            </a:fld>
            <a:endParaRPr lang="en-ZA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4108FEC-BA8D-418E-B38D-F398D2E06365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ZA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F006B04-8A92-4B16-8BD3-E66010E81D7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1CF7A9-339D-4079-9471-B7FD46C0B1CF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938592630"/>
      </p:ext>
    </p:extLst>
  </p:cSld>
  <p:clrMap bg1="lt1" tx1="dk1" bg2="lt2" tx2="dk2" accent1="accent1" accent2="accent2" accent3="accent3" accent4="accent4" accent5="accent5" accent6="accent6" hlink="hlink" folHlink="folHlink"/>
  <p:hf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ZA"/>
              <a:t>Memorandum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278002-CE1A-4915-B159-4A6149A844B1}" type="datetimeFigureOut">
              <a:rPr lang="en-ZA" smtClean="0"/>
              <a:t>27-11-19</a:t>
            </a:fld>
            <a:endParaRPr lang="en-Z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Z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B21FE9-F00A-43C4-B803-30AADD75114E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234617662"/>
      </p:ext>
    </p:extLst>
  </p:cSld>
  <p:clrMap bg1="lt1" tx1="dk1" bg2="lt2" tx2="dk2" accent1="accent1" accent2="accent2" accent3="accent3" accent4="accent4" accent5="accent5" accent6="accent6" hlink="hlink" folHlink="folHlink"/>
  <p:hf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C56FD281-F7EE-4668-84A5-48904F18670C}" type="datetimeFigureOut">
              <a:rPr lang="en-ZA" smtClean="0"/>
              <a:pPr/>
              <a:t>27-11-19</a:t>
            </a:fld>
            <a:endParaRPr lang="en-ZA" dirty="0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145A626-817E-471C-A5B9-50DC88DA31F8}" type="slidenum">
              <a:rPr lang="en-ZA" smtClean="0"/>
              <a:pPr/>
              <a:t>‹#›</a:t>
            </a:fld>
            <a:endParaRPr lang="en-ZA" dirty="0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FD281-F7EE-4668-84A5-48904F18670C}" type="datetimeFigureOut">
              <a:rPr lang="en-ZA" smtClean="0"/>
              <a:pPr/>
              <a:t>27-11-19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5A626-817E-471C-A5B9-50DC88DA31F8}" type="slidenum">
              <a:rPr lang="en-ZA" smtClean="0"/>
              <a:pPr/>
              <a:t>‹#›</a:t>
            </a:fld>
            <a:endParaRPr lang="en-ZA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FD281-F7EE-4668-84A5-48904F18670C}" type="datetimeFigureOut">
              <a:rPr lang="en-ZA" smtClean="0"/>
              <a:pPr/>
              <a:t>27-11-19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5A626-817E-471C-A5B9-50DC88DA31F8}" type="slidenum">
              <a:rPr lang="en-ZA" smtClean="0"/>
              <a:pPr/>
              <a:t>‹#›</a:t>
            </a:fld>
            <a:endParaRPr lang="en-ZA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FD281-F7EE-4668-84A5-48904F18670C}" type="datetimeFigureOut">
              <a:rPr lang="en-ZA" smtClean="0"/>
              <a:pPr/>
              <a:t>27-11-19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5A626-817E-471C-A5B9-50DC88DA31F8}" type="slidenum">
              <a:rPr lang="en-ZA" smtClean="0"/>
              <a:pPr/>
              <a:t>‹#›</a:t>
            </a:fld>
            <a:endParaRPr lang="en-ZA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FD281-F7EE-4668-84A5-48904F18670C}" type="datetimeFigureOut">
              <a:rPr lang="en-ZA" smtClean="0"/>
              <a:pPr/>
              <a:t>27-11-19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5A626-817E-471C-A5B9-50DC88DA31F8}" type="slidenum">
              <a:rPr lang="en-ZA" smtClean="0"/>
              <a:pPr/>
              <a:t>‹#›</a:t>
            </a:fld>
            <a:endParaRPr lang="en-ZA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FD281-F7EE-4668-84A5-48904F18670C}" type="datetimeFigureOut">
              <a:rPr lang="en-ZA" smtClean="0"/>
              <a:pPr/>
              <a:t>27-11-19</a:t>
            </a:fld>
            <a:endParaRPr lang="en-Z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5A626-817E-471C-A5B9-50DC88DA31F8}" type="slidenum">
              <a:rPr lang="en-ZA" smtClean="0"/>
              <a:pPr/>
              <a:t>‹#›</a:t>
            </a:fld>
            <a:endParaRPr lang="en-ZA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FD281-F7EE-4668-84A5-48904F18670C}" type="datetimeFigureOut">
              <a:rPr lang="en-ZA" smtClean="0"/>
              <a:pPr/>
              <a:t>27-11-19</a:t>
            </a:fld>
            <a:endParaRPr lang="en-ZA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5A626-817E-471C-A5B9-50DC88DA31F8}" type="slidenum">
              <a:rPr lang="en-ZA" smtClean="0"/>
              <a:pPr/>
              <a:t>‹#›</a:t>
            </a:fld>
            <a:endParaRPr lang="en-ZA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FD281-F7EE-4668-84A5-48904F18670C}" type="datetimeFigureOut">
              <a:rPr lang="en-ZA" smtClean="0"/>
              <a:pPr/>
              <a:t>27-11-19</a:t>
            </a:fld>
            <a:endParaRPr lang="en-Z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5A626-817E-471C-A5B9-50DC88DA31F8}" type="slidenum">
              <a:rPr lang="en-ZA" smtClean="0"/>
              <a:pPr/>
              <a:t>‹#›</a:t>
            </a:fld>
            <a:endParaRPr lang="en-ZA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FD281-F7EE-4668-84A5-48904F18670C}" type="datetimeFigureOut">
              <a:rPr lang="en-ZA" smtClean="0"/>
              <a:pPr/>
              <a:t>27-11-19</a:t>
            </a:fld>
            <a:endParaRPr lang="en-ZA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5A626-817E-471C-A5B9-50DC88DA31F8}" type="slidenum">
              <a:rPr lang="en-ZA" smtClean="0"/>
              <a:pPr/>
              <a:t>‹#›</a:t>
            </a:fld>
            <a:endParaRPr lang="en-ZA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FD281-F7EE-4668-84A5-48904F18670C}" type="datetimeFigureOut">
              <a:rPr lang="en-ZA" smtClean="0"/>
              <a:pPr/>
              <a:t>27-11-19</a:t>
            </a:fld>
            <a:endParaRPr lang="en-Z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5A626-817E-471C-A5B9-50DC88DA31F8}" type="slidenum">
              <a:rPr lang="en-ZA" smtClean="0"/>
              <a:pPr/>
              <a:t>‹#›</a:t>
            </a:fld>
            <a:endParaRPr lang="en-ZA" dirty="0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ZA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FD281-F7EE-4668-84A5-48904F18670C}" type="datetimeFigureOut">
              <a:rPr lang="en-ZA" smtClean="0"/>
              <a:pPr/>
              <a:t>27-11-19</a:t>
            </a:fld>
            <a:endParaRPr lang="en-Z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Z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5A626-817E-471C-A5B9-50DC88DA31F8}" type="slidenum">
              <a:rPr lang="en-ZA" smtClean="0"/>
              <a:pPr/>
              <a:t>‹#›</a:t>
            </a:fld>
            <a:endParaRPr lang="en-ZA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C56FD281-F7EE-4668-84A5-48904F18670C}" type="datetimeFigureOut">
              <a:rPr lang="en-ZA" smtClean="0"/>
              <a:pPr/>
              <a:t>27-11-19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B145A626-817E-471C-A5B9-50DC88DA31F8}" type="slidenum">
              <a:rPr lang="en-ZA" smtClean="0"/>
              <a:pPr/>
              <a:t>‹#›</a:t>
            </a:fld>
            <a:endParaRPr lang="en-ZA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ZA" dirty="0">
                <a:latin typeface="Verdana" pitchFamily="34" charset="0"/>
                <a:ea typeface="Verdana" pitchFamily="34" charset="0"/>
                <a:cs typeface="Verdana" pitchFamily="34" charset="0"/>
              </a:rPr>
              <a:t>AIDS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ZA" dirty="0">
                <a:latin typeface="Verdana" pitchFamily="34" charset="0"/>
                <a:ea typeface="Verdana" pitchFamily="34" charset="0"/>
                <a:cs typeface="Verdana" pitchFamily="34" charset="0"/>
              </a:rPr>
              <a:t>Acquired Immune Deficiency Syndrome</a:t>
            </a:r>
          </a:p>
        </p:txBody>
      </p:sp>
    </p:spTree>
    <p:extLst>
      <p:ext uri="{BB962C8B-B14F-4D97-AF65-F5344CB8AC3E}">
        <p14:creationId xmlns:p14="http://schemas.microsoft.com/office/powerpoint/2010/main" val="19957083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b="1" u="sng" dirty="0">
                <a:latin typeface="Verdana" pitchFamily="34" charset="0"/>
                <a:ea typeface="Verdana" pitchFamily="34" charset="0"/>
                <a:cs typeface="Verdana" pitchFamily="34" charset="0"/>
              </a:rPr>
              <a:t>CAUSES OF AIDS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ZA" dirty="0">
                <a:solidFill>
                  <a:srgbClr val="7030A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Unprotected sex</a:t>
            </a:r>
          </a:p>
          <a:p>
            <a:pPr>
              <a:buFont typeface="Wingdings" pitchFamily="2" charset="2"/>
              <a:buChar char="Ø"/>
            </a:pPr>
            <a:r>
              <a:rPr lang="en-ZA" dirty="0">
                <a:solidFill>
                  <a:srgbClr val="7030A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Blood </a:t>
            </a:r>
            <a:r>
              <a:rPr lang="en-ZA" i="1" dirty="0">
                <a:solidFill>
                  <a:srgbClr val="7030A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transfusions</a:t>
            </a:r>
          </a:p>
          <a:p>
            <a:pPr>
              <a:buFont typeface="Wingdings" pitchFamily="2" charset="2"/>
              <a:buChar char="Ø"/>
            </a:pPr>
            <a:r>
              <a:rPr lang="en-ZA" dirty="0">
                <a:solidFill>
                  <a:srgbClr val="7030A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Sharing needles and razors</a:t>
            </a:r>
          </a:p>
          <a:p>
            <a:pPr>
              <a:buFont typeface="Wingdings" pitchFamily="2" charset="2"/>
              <a:buChar char="Ø"/>
            </a:pPr>
            <a:r>
              <a:rPr lang="en-ZA" dirty="0">
                <a:solidFill>
                  <a:srgbClr val="7030A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Many sexual partners</a:t>
            </a:r>
          </a:p>
          <a:p>
            <a:pPr>
              <a:buFont typeface="Wingdings" pitchFamily="2" charset="2"/>
              <a:buChar char="Ø"/>
            </a:pPr>
            <a:r>
              <a:rPr lang="en-ZA" dirty="0">
                <a:solidFill>
                  <a:srgbClr val="7030A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Born from mother with AIDS</a:t>
            </a:r>
          </a:p>
        </p:txBody>
      </p:sp>
      <p:pic>
        <p:nvPicPr>
          <p:cNvPr id="1026" name="Picture 2" descr="C:\Users\PCdV\AppData\Local\Microsoft\Windows\Temporary Internet Files\Content.IE5\W7S1YXGE\MC900045079[1].wmf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62308" y="3190894"/>
            <a:ext cx="1784909" cy="17382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77512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/>
              <a:t>STATISTICS</a:t>
            </a: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39410549"/>
              </p:ext>
            </p:extLst>
          </p:nvPr>
        </p:nvGraphicFramePr>
        <p:xfrm>
          <a:off x="1042988" y="2324100"/>
          <a:ext cx="6777038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8851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38851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ZA" dirty="0"/>
                        <a:t>South Africa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ZA" dirty="0"/>
                        <a:t>25.8 million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ZA" dirty="0"/>
                        <a:t>Worldwide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ZA"/>
                        <a:t>40.3 million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4" name="Rectangle 3"/>
          <p:cNvSpPr/>
          <p:nvPr/>
        </p:nvSpPr>
        <p:spPr>
          <a:xfrm>
            <a:off x="5508104" y="4149080"/>
            <a:ext cx="2376264" cy="504056"/>
          </a:xfrm>
          <a:prstGeom prst="rect">
            <a:avLst/>
          </a:prstGeom>
          <a:solidFill>
            <a:srgbClr val="FFCCCC"/>
          </a:solidFill>
          <a:ln w="12700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buFont typeface="Wingdings"/>
              <a:buChar char="ü"/>
            </a:pPr>
            <a:r>
              <a:rPr lang="en-ZA" sz="1100" i="1" dirty="0">
                <a:latin typeface="+mj-lt"/>
              </a:rPr>
              <a:t>5 marks</a:t>
            </a:r>
          </a:p>
          <a:p>
            <a:pPr algn="l"/>
            <a:r>
              <a:rPr lang="en-ZA" sz="1100" i="1" dirty="0">
                <a:latin typeface="+mj-lt"/>
              </a:rPr>
              <a:t>Add new slide and table</a:t>
            </a:r>
          </a:p>
          <a:p>
            <a:pPr algn="l"/>
            <a:endParaRPr lang="en-ZA" sz="1100" i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58720044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257</TotalTime>
  <Words>39</Words>
  <Application>Microsoft Office PowerPoint</Application>
  <PresentationFormat>On-screen Show (4:3)</PresentationFormat>
  <Paragraphs>15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Calibri</vt:lpstr>
      <vt:lpstr>Century Gothic</vt:lpstr>
      <vt:lpstr>Verdana</vt:lpstr>
      <vt:lpstr>Wingdings</vt:lpstr>
      <vt:lpstr>Wingdings 2</vt:lpstr>
      <vt:lpstr>Austin</vt:lpstr>
      <vt:lpstr>AIDS</vt:lpstr>
      <vt:lpstr>CAUSES OF AIDS</vt:lpstr>
      <vt:lpstr>STATISTICS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PCdV</dc:creator>
  <cp:lastModifiedBy>Petro de Villiers</cp:lastModifiedBy>
  <cp:revision>7</cp:revision>
  <dcterms:created xsi:type="dcterms:W3CDTF">2012-11-01T08:49:56Z</dcterms:created>
  <dcterms:modified xsi:type="dcterms:W3CDTF">2019-11-27T15:20:27Z</dcterms:modified>
</cp:coreProperties>
</file>