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1BA59-4DC1-4D86-A388-01FA83A96E0B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DA4AB-D0EB-4719-9D45-9EFC115370D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461951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Memorandum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7B3BE-5EE3-4665-B26E-B0CB8B83A201}" type="datetimeFigureOut">
              <a:rPr lang="en-ZA" smtClean="0"/>
              <a:pPr/>
              <a:t>16-11-12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F1970-7E70-4158-B38B-36EA3327FC8F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821197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F1970-7E70-4158-B38B-36EA3327FC8F}" type="slidenum">
              <a:rPr lang="en-ZA" smtClean="0"/>
              <a:pPr/>
              <a:t>1</a:t>
            </a:fld>
            <a:endParaRPr lang="en-ZA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ZA" smtClean="0"/>
              <a:t>Memorandum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5140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  <a:endParaRPr lang="en-ZA" b="1" u="sng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  <a:endParaRPr lang="en-ZA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STATISTICS</a:t>
            </a:r>
            <a:endParaRPr lang="en-Z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10549"/>
              </p:ext>
            </p:extLst>
          </p:nvPr>
        </p:nvGraphicFramePr>
        <p:xfrm>
          <a:off x="1042988" y="2324100"/>
          <a:ext cx="67770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South Africa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 smtClean="0"/>
                        <a:t>25.8 million</a:t>
                      </a:r>
                      <a:endParaRPr lang="en-Z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 smtClean="0"/>
                        <a:t>Worldwide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mtClean="0"/>
                        <a:t>40.3 million</a:t>
                      </a:r>
                      <a:endParaRPr lang="en-Z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508104" y="4149080"/>
            <a:ext cx="2376264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5 marks</a:t>
            </a:r>
          </a:p>
          <a:p>
            <a:pPr algn="l"/>
            <a:r>
              <a:rPr lang="en-ZA" sz="1100" i="1" dirty="0" smtClean="0">
                <a:latin typeface="+mj-lt"/>
              </a:rPr>
              <a:t>Add new slide and table</a:t>
            </a:r>
          </a:p>
          <a:p>
            <a:pPr algn="l"/>
            <a:endParaRPr lang="en-ZA" sz="1100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72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261</TotalTime>
  <Words>41</Words>
  <Application>Microsoft Office PowerPoint</Application>
  <PresentationFormat>On-screen Show (4:3)</PresentationFormat>
  <Paragraphs>17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AIDS</vt:lpstr>
      <vt:lpstr>CAUSES OF AIDS</vt:lpstr>
      <vt:lpstr>STATISTICS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9</cp:revision>
  <dcterms:created xsi:type="dcterms:W3CDTF">2012-11-01T08:49:56Z</dcterms:created>
  <dcterms:modified xsi:type="dcterms:W3CDTF">2012-11-16T09:03:31Z</dcterms:modified>
</cp:coreProperties>
</file>