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AIDS</a:t>
            </a:r>
            <a:endParaRPr lang="en-ZA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Acquired Immune Deficiency Syndrome</a:t>
            </a:r>
            <a:endParaRPr lang="en-ZA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708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CAUSES OF AIDS</a:t>
            </a:r>
            <a:endParaRPr lang="en-ZA" b="1" u="sng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ZA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Unprotected sex</a:t>
            </a:r>
          </a:p>
          <a:p>
            <a:pPr>
              <a:buFont typeface="Wingdings" pitchFamily="2" charset="2"/>
              <a:buChar char="Ø"/>
            </a:pPr>
            <a:r>
              <a:rPr lang="en-ZA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Blood </a:t>
            </a:r>
            <a:r>
              <a:rPr lang="en-ZA" i="1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transfusions</a:t>
            </a:r>
          </a:p>
          <a:p>
            <a:pPr>
              <a:buFont typeface="Wingdings" pitchFamily="2" charset="2"/>
              <a:buChar char="Ø"/>
            </a:pPr>
            <a:r>
              <a:rPr lang="en-ZA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Sharing needles and razors</a:t>
            </a:r>
          </a:p>
          <a:p>
            <a:pPr>
              <a:buFont typeface="Wingdings" pitchFamily="2" charset="2"/>
              <a:buChar char="Ø"/>
            </a:pPr>
            <a:r>
              <a:rPr lang="en-ZA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Many sexual partners</a:t>
            </a:r>
          </a:p>
          <a:p>
            <a:pPr>
              <a:buFont typeface="Wingdings" pitchFamily="2" charset="2"/>
              <a:buChar char="Ø"/>
            </a:pPr>
            <a:r>
              <a:rPr lang="en-ZA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Born from mother with AIDS</a:t>
            </a:r>
            <a:endParaRPr lang="en-ZA" dirty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6" name="Picture 2" descr="C:\Users\PCdV\AppData\Local\Microsoft\Windows\Temporary Internet Files\Content.IE5\W7S1YXGE\MC900045079[1].wmf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62308" y="3190894"/>
            <a:ext cx="1784909" cy="1738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7751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STATISTICS</a:t>
            </a:r>
            <a:endParaRPr lang="en-ZA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9410549"/>
              </p:ext>
            </p:extLst>
          </p:nvPr>
        </p:nvGraphicFramePr>
        <p:xfrm>
          <a:off x="1042988" y="2324100"/>
          <a:ext cx="6777038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8519"/>
                <a:gridCol w="3388519"/>
              </a:tblGrid>
              <a:tr h="370840">
                <a:tc>
                  <a:txBody>
                    <a:bodyPr/>
                    <a:lstStyle/>
                    <a:p>
                      <a:r>
                        <a:rPr lang="en-ZA" dirty="0" smtClean="0"/>
                        <a:t>South Africa</a:t>
                      </a:r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dirty="0" smtClean="0"/>
                        <a:t>25.8 million</a:t>
                      </a:r>
                      <a:endParaRPr lang="en-Z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ZA" dirty="0" smtClean="0"/>
                        <a:t>Worldwide</a:t>
                      </a:r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mtClean="0"/>
                        <a:t>40.3 million</a:t>
                      </a:r>
                      <a:endParaRPr lang="en-ZA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72004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257</TotalTime>
  <Words>32</Words>
  <Application>Microsoft Office PowerPoint</Application>
  <PresentationFormat>On-screen Show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Austin</vt:lpstr>
      <vt:lpstr>AIDS</vt:lpstr>
      <vt:lpstr>CAUSES OF AIDS</vt:lpstr>
      <vt:lpstr>STATISTICS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PCdV</dc:creator>
  <cp:lastModifiedBy>PCdV</cp:lastModifiedBy>
  <cp:revision>5</cp:revision>
  <dcterms:created xsi:type="dcterms:W3CDTF">2012-11-01T08:49:56Z</dcterms:created>
  <dcterms:modified xsi:type="dcterms:W3CDTF">2012-11-16T09:03:37Z</dcterms:modified>
</cp:coreProperties>
</file>