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08842-4A35-43D1-9939-9176D27EBBBD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1536-D9E6-4F1F-8DC7-0AF5BF09F7F7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907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5057A-EE5C-4E4A-8E0B-A7045DA5C05D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B3B1-19A7-4E14-8FCB-0C036E97E29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666915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B3B1-19A7-4E14-8FCB-0C036E97E29A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487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C9BED3E3-79BE-4774-ACBE-00C7E6262557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610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8409831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6426806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6774846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579186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70525013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1557305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B0B-F6C5-436F-B535-4AFC9D26ED3D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4005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D5287C9-2EB1-41CC-A722-836DD022399F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0457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12F7-6640-4855-8618-826ADF246650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2397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2BF86B54-8B22-4B65-9310-AAD52B1741C5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296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0616-1402-487C-8BA4-2AAD2D22CE9D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66972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00A7-282D-4491-AFF4-4C2EA75F3092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403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336F-5EA1-440E-BF30-A9AAF2ED4BC7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825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67E4-CADA-4882-A5CD-97808F771A3C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01879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6E91-326A-4914-96E8-398FB66CE3D7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311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2850-9105-4EA9-9B86-77DB8B927EC3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887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829E9-2831-4D5D-9A8E-1C441E51D999}" type="datetime1">
              <a:rPr lang="en-ZA" smtClean="0"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ZA" smtClean="0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146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</a:t>
            </a:r>
            <a:r>
              <a:rPr lang="en-ZA" i="1" u="sng" dirty="0" smtClean="0"/>
              <a:t>AIDS</a:t>
            </a:r>
            <a:endParaRPr lang="en-ZA" i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/>
              <a:t>TB</a:t>
            </a:r>
            <a:r>
              <a:rPr lang="en-ZA" dirty="0" smtClean="0"/>
              <a:t> with thrush</a:t>
            </a:r>
          </a:p>
          <a:p>
            <a:r>
              <a:rPr lang="en-ZA" b="1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</a:t>
            </a:r>
            <a:r>
              <a:rPr lang="en-ZA" b="1" dirty="0" smtClean="0"/>
              <a:t>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b="1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i="1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Rest and sleep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 smtClean="0"/>
              <a:t>Thank you for attending out workshop</a:t>
            </a: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12</TotalTime>
  <Words>171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Microsoft account</cp:lastModifiedBy>
  <cp:revision>6</cp:revision>
  <dcterms:created xsi:type="dcterms:W3CDTF">2012-11-01T13:20:18Z</dcterms:created>
  <dcterms:modified xsi:type="dcterms:W3CDTF">2014-01-22T16:02:44Z</dcterms:modified>
</cp:coreProperties>
</file>