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A18B344-9DE7-4CCA-B913-CE7F263236D5}" type="datetimeFigureOut">
              <a:rPr lang="en-ZA" smtClean="0"/>
              <a:pPr/>
              <a:t>2014/01/22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2014/01/22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2014/01/22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2014/01/22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2014/01/22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2014/01/22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2014/01/22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2014/01/22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2014/01/22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2014/01/22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2014/01/22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A18B344-9DE7-4CCA-B913-CE7F263236D5}" type="datetimeFigureOut">
              <a:rPr lang="en-ZA" smtClean="0"/>
              <a:pPr/>
              <a:t>2014/01/22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b="1" dirty="0" smtClean="0"/>
              <a:t>DRUG ABUSE</a:t>
            </a:r>
            <a:endParaRPr lang="en-Z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i="1" dirty="0" smtClean="0"/>
              <a:t>By Memorandum</a:t>
            </a:r>
            <a:endParaRPr lang="en-ZA" i="1" dirty="0"/>
          </a:p>
        </p:txBody>
      </p:sp>
    </p:spTree>
    <p:extLst>
      <p:ext uri="{BB962C8B-B14F-4D97-AF65-F5344CB8AC3E}">
        <p14:creationId xmlns:p14="http://schemas.microsoft.com/office/powerpoint/2010/main" val="12626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5"/>
                </a:solidFill>
              </a:rPr>
              <a:t>POT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MANDRAX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COCAINE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CRACK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LSD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ECSTACY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ILLEGAL DRUGS</a:t>
            </a:r>
            <a:endParaRPr lang="en-ZA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98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>
                <a:solidFill>
                  <a:schemeClr val="accent5"/>
                </a:solidFill>
              </a:rPr>
              <a:t>POT – Dried leaves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MANDRAX – Pill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COCAINE – White powder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CRACK – Concentrated cocaine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LSD – Crystals</a:t>
            </a:r>
          </a:p>
          <a:p>
            <a:r>
              <a:rPr lang="en-ZA" dirty="0" smtClean="0">
                <a:solidFill>
                  <a:schemeClr val="accent5"/>
                </a:solidFill>
              </a:rPr>
              <a:t>ECSTACY – Tablet, capsule, powder, crystals</a:t>
            </a:r>
            <a:endParaRPr lang="en-ZA" dirty="0">
              <a:solidFill>
                <a:schemeClr val="accent5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APPEARANCE</a:t>
            </a:r>
            <a:endParaRPr lang="en-ZA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846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WITHDRAWAL SYMPTOMS</a:t>
            </a:r>
            <a:endParaRPr lang="en-ZA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ZA" sz="4000" dirty="0" smtClean="0">
                <a:solidFill>
                  <a:schemeClr val="accent5"/>
                </a:solidFill>
              </a:rPr>
              <a:t>Moody</a:t>
            </a:r>
          </a:p>
          <a:p>
            <a:r>
              <a:rPr lang="en-ZA" sz="4000" dirty="0" smtClean="0">
                <a:solidFill>
                  <a:schemeClr val="accent5"/>
                </a:solidFill>
              </a:rPr>
              <a:t>Shaky</a:t>
            </a:r>
          </a:p>
          <a:p>
            <a:r>
              <a:rPr lang="en-ZA" sz="4000" dirty="0" smtClean="0">
                <a:solidFill>
                  <a:schemeClr val="accent5"/>
                </a:solidFill>
              </a:rPr>
              <a:t>Headaches</a:t>
            </a:r>
            <a:endParaRPr lang="en-ZA" sz="4000" dirty="0">
              <a:solidFill>
                <a:schemeClr val="accent5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ZA" sz="4000" dirty="0" smtClean="0">
                <a:solidFill>
                  <a:schemeClr val="accent5"/>
                </a:solidFill>
              </a:rPr>
              <a:t>Sweat</a:t>
            </a:r>
          </a:p>
          <a:p>
            <a:r>
              <a:rPr lang="en-ZA" sz="4000" dirty="0" smtClean="0">
                <a:solidFill>
                  <a:schemeClr val="accent5"/>
                </a:solidFill>
              </a:rPr>
              <a:t>Irritation</a:t>
            </a:r>
            <a:endParaRPr lang="en-ZA" sz="4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5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4008" indent="0">
              <a:buNone/>
            </a:pPr>
            <a:r>
              <a:rPr lang="en-ZA" i="1" dirty="0" smtClean="0">
                <a:solidFill>
                  <a:schemeClr val="accent5"/>
                </a:solidFill>
              </a:rPr>
              <a:t>Contact any of the following:</a:t>
            </a:r>
          </a:p>
          <a:p>
            <a:pPr marL="64008" indent="0">
              <a:buNone/>
            </a:pPr>
            <a:endParaRPr lang="en-ZA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 smtClean="0">
                <a:solidFill>
                  <a:schemeClr val="accent5"/>
                </a:solidFill>
              </a:rPr>
              <a:t>CHILDLINE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 smtClean="0">
                <a:solidFill>
                  <a:schemeClr val="accent5"/>
                </a:solidFill>
              </a:rPr>
              <a:t>LIFELINE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 smtClean="0">
                <a:solidFill>
                  <a:schemeClr val="accent5"/>
                </a:solidFill>
              </a:rPr>
              <a:t>SAPS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 smtClean="0">
                <a:solidFill>
                  <a:schemeClr val="accent5"/>
                </a:solidFill>
              </a:rPr>
              <a:t>AA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 smtClean="0">
                <a:solidFill>
                  <a:schemeClr val="accent5"/>
                </a:solidFill>
              </a:rPr>
              <a:t>PASTOR</a:t>
            </a:r>
            <a:r>
              <a:rPr lang="en-ZA" dirty="0" smtClean="0">
                <a:solidFill>
                  <a:schemeClr val="accent5"/>
                </a:solidFill>
              </a:rPr>
              <a:t> / MINISTER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 smtClean="0">
                <a:solidFill>
                  <a:schemeClr val="accent5"/>
                </a:solidFill>
              </a:rPr>
              <a:t>YOUTH GROUP AT CHURCH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 smtClean="0">
                <a:solidFill>
                  <a:schemeClr val="accent5"/>
                </a:solidFill>
              </a:rPr>
              <a:t>PARENTS</a:t>
            </a:r>
            <a:r>
              <a:rPr lang="en-ZA" dirty="0" smtClean="0">
                <a:solidFill>
                  <a:schemeClr val="accent5"/>
                </a:solidFill>
              </a:rPr>
              <a:t> &amp; FRIENDS</a:t>
            </a:r>
            <a:endParaRPr lang="en-ZA" dirty="0">
              <a:solidFill>
                <a:schemeClr val="accent5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</a:t>
            </a:r>
            <a:endParaRPr lang="en-ZA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04048" y="3356992"/>
            <a:ext cx="3312368" cy="648072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 smtClean="0">
                <a:latin typeface="+mj-lt"/>
              </a:rPr>
              <a:t>10 marks</a:t>
            </a:r>
          </a:p>
          <a:p>
            <a:pPr algn="l"/>
            <a:r>
              <a:rPr lang="en-ZA" sz="1100" i="1" dirty="0" smtClean="0">
                <a:latin typeface="+mj-lt"/>
              </a:rPr>
              <a:t>Different font type, bold, underline, italic, font colour, different bullet symbol. (at least 3 changes)</a:t>
            </a:r>
            <a:endParaRPr lang="en-ZA" sz="11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216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15</TotalTime>
  <Words>93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Book Antiqua</vt:lpstr>
      <vt:lpstr>Wingdings</vt:lpstr>
      <vt:lpstr>Hardcover</vt:lpstr>
      <vt:lpstr>DRUG ABUSE</vt:lpstr>
      <vt:lpstr>ILLEGAL DRUGS</vt:lpstr>
      <vt:lpstr>APPEARANCE</vt:lpstr>
      <vt:lpstr>WITHDRAWAL SYMPTOMS</vt:lpstr>
      <vt:lpstr>CONTACT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 ABUSE</dc:title>
  <dc:creator>PCdV</dc:creator>
  <cp:lastModifiedBy>Microsoft account</cp:lastModifiedBy>
  <cp:revision>6</cp:revision>
  <dcterms:created xsi:type="dcterms:W3CDTF">2012-11-01T13:34:15Z</dcterms:created>
  <dcterms:modified xsi:type="dcterms:W3CDTF">2014-01-22T15:39:59Z</dcterms:modified>
</cp:coreProperties>
</file>