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1BA59-4DC1-4D86-A388-01FA83A96E0B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DA4AB-D0EB-4719-9D45-9EFC115370D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461951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7B3BE-5EE3-4665-B26E-B0CB8B83A201}" type="datetimeFigureOut">
              <a:rPr lang="en-ZA" smtClean="0"/>
              <a:pPr/>
              <a:t>2014/01/22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F1970-7E70-4158-B38B-36EA3327FC8F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821197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F1970-7E70-4158-B38B-36EA3327FC8F}" type="slidenum">
              <a:rPr lang="en-ZA" smtClean="0"/>
              <a:pPr/>
              <a:t>1</a:t>
            </a:fld>
            <a:endParaRPr lang="en-ZA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514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  <a:endParaRPr lang="en-ZA" b="1" u="sng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  <a:endParaRPr lang="en-ZA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STATISTICS</a:t>
            </a:r>
            <a:endParaRPr lang="en-Z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South Africa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25.8 million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Worldwide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mtClean="0"/>
                        <a:t>40.3 million</a:t>
                      </a:r>
                      <a:endParaRPr lang="en-Z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508104" y="4149080"/>
            <a:ext cx="1224136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5 marks</a:t>
            </a:r>
          </a:p>
          <a:p>
            <a:pPr algn="l"/>
            <a:r>
              <a:rPr lang="en-ZA" sz="1100" i="1" dirty="0">
                <a:latin typeface="+mj-lt"/>
              </a:rPr>
              <a:t>S</a:t>
            </a:r>
            <a:r>
              <a:rPr lang="en-ZA" sz="1100" i="1" dirty="0" smtClean="0">
                <a:latin typeface="+mj-lt"/>
              </a:rPr>
              <a:t>pellcheck</a:t>
            </a:r>
            <a:endParaRPr lang="en-ZA" sz="11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261</TotalTime>
  <Words>37</Words>
  <Application>Microsoft Office PowerPoint</Application>
  <PresentationFormat>On-screen Show (4:3)</PresentationFormat>
  <Paragraphs>17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Century Gothic</vt:lpstr>
      <vt:lpstr>Verdana</vt:lpstr>
      <vt:lpstr>Wingdings</vt:lpstr>
      <vt:lpstr>Wingdings 2</vt:lpstr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Microsoft account</cp:lastModifiedBy>
  <cp:revision>10</cp:revision>
  <dcterms:created xsi:type="dcterms:W3CDTF">2012-11-01T08:49:56Z</dcterms:created>
  <dcterms:modified xsi:type="dcterms:W3CDTF">2014-01-22T15:51:45Z</dcterms:modified>
</cp:coreProperties>
</file>