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6FD281-F7EE-4668-84A5-48904F18670C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45A626-817E-471C-A5B9-50DC88DA31F8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>
                <a:latin typeface="Verdana" pitchFamily="34" charset="0"/>
                <a:ea typeface="Verdana" pitchFamily="34" charset="0"/>
                <a:cs typeface="Verdana" pitchFamily="34" charset="0"/>
              </a:rPr>
              <a:t>AIDS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>
                <a:latin typeface="Verdana" pitchFamily="34" charset="0"/>
                <a:ea typeface="Verdana" pitchFamily="34" charset="0"/>
                <a:cs typeface="Verdana" pitchFamily="34" charset="0"/>
              </a:rPr>
              <a:t>Acquired Immune Deficiency Syndrome</a:t>
            </a:r>
          </a:p>
        </p:txBody>
      </p:sp>
    </p:spTree>
    <p:extLst>
      <p:ext uri="{BB962C8B-B14F-4D97-AF65-F5344CB8AC3E}">
        <p14:creationId xmlns:p14="http://schemas.microsoft.com/office/powerpoint/2010/main" val="19957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CAUSES OF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Unprotected sex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Blood </a:t>
            </a:r>
            <a:r>
              <a:rPr lang="en-ZA" i="1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transfusions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Sharing needles and razors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sexual partners</a:t>
            </a:r>
          </a:p>
          <a:p>
            <a:pPr>
              <a:buFont typeface="Wingdings" pitchFamily="2" charset="2"/>
              <a:buChar char="Ø"/>
            </a:pPr>
            <a:r>
              <a:rPr lang="en-ZA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Born from mother with AIDS</a:t>
            </a:r>
          </a:p>
        </p:txBody>
      </p:sp>
      <p:pic>
        <p:nvPicPr>
          <p:cNvPr id="1026" name="Picture 2" descr="C:\Users\PCdV\AppData\Local\Microsoft\Windows\Temporary Internet Files\Content.IE5\W7S1YXGE\MC90004507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2308" y="3190894"/>
            <a:ext cx="1784909" cy="17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5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STATISTICS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410549"/>
              </p:ext>
            </p:extLst>
          </p:nvPr>
        </p:nvGraphicFramePr>
        <p:xfrm>
          <a:off x="1042988" y="2324100"/>
          <a:ext cx="677703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8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/>
                        <a:t>South Africa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25.8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ZA" dirty="0"/>
                        <a:t>Worldwide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/>
                        <a:t>40.3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508104" y="4149080"/>
            <a:ext cx="2376264" cy="504056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</a:rPr>
              <a:t>5 marks</a:t>
            </a:r>
          </a:p>
          <a:p>
            <a:pPr algn="l"/>
            <a:r>
              <a:rPr lang="en-ZA" sz="1100" i="1" dirty="0">
                <a:latin typeface="+mj-lt"/>
              </a:rPr>
              <a:t>Add new slide and table</a:t>
            </a:r>
          </a:p>
          <a:p>
            <a:pPr algn="l"/>
            <a:endParaRPr lang="en-ZA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7200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257</TotalTime>
  <Words>39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Century Gothic</vt:lpstr>
      <vt:lpstr>Verdana</vt:lpstr>
      <vt:lpstr>Wingdings</vt:lpstr>
      <vt:lpstr>Wingdings 2</vt:lpstr>
      <vt:lpstr>Austin</vt:lpstr>
      <vt:lpstr>AIDS</vt:lpstr>
      <vt:lpstr>CAUSES OF AIDS</vt:lpstr>
      <vt:lpstr>STATISTICS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PCdV</dc:creator>
  <cp:lastModifiedBy>Petro de Villiers</cp:lastModifiedBy>
  <cp:revision>6</cp:revision>
  <dcterms:created xsi:type="dcterms:W3CDTF">2012-11-01T08:49:56Z</dcterms:created>
  <dcterms:modified xsi:type="dcterms:W3CDTF">2019-11-27T08:04:02Z</dcterms:modified>
</cp:coreProperties>
</file>