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83990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79914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5582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25183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39912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53085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18970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68901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58581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85818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77613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3135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3168351"/>
          </a:xfrm>
        </p:spPr>
        <p:txBody>
          <a:bodyPr>
            <a:normAutofit fontScale="90000"/>
          </a:bodyPr>
          <a:lstStyle/>
          <a:p>
            <a:r>
              <a:rPr lang="en-Z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HEALTH </a:t>
            </a:r>
            <a:r>
              <a:rPr lang="en-ZA" sz="4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SEMINNAR</a:t>
            </a:r>
            <a:r>
              <a:rPr lang="en-Z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Z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ZA" sz="4000" b="1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en-ZA" sz="4000" b="1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ZA" sz="4000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Wendsday</a:t>
            </a:r>
            <a:r>
              <a:rPr lang="en-ZA" sz="4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15 November</a:t>
            </a:r>
            <a:br>
              <a:rPr lang="en-ZA" sz="4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n-ZA" sz="4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09:00 – 12:00</a:t>
            </a:r>
            <a:br>
              <a:rPr lang="en-ZA" sz="4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n-ZA" sz="4000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Univercity</a:t>
            </a:r>
            <a:r>
              <a:rPr lang="en-ZA" sz="4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of Cape Town</a:t>
            </a:r>
            <a:br>
              <a:rPr lang="en-ZA" sz="4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endParaRPr lang="en-ZA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725144"/>
            <a:ext cx="6400800" cy="1345704"/>
          </a:xfrm>
        </p:spPr>
        <p:txBody>
          <a:bodyPr/>
          <a:lstStyle/>
          <a:p>
            <a:r>
              <a:rPr lang="en-ZA" b="1" i="1" dirty="0" smtClean="0">
                <a:solidFill>
                  <a:schemeClr val="accent2">
                    <a:lumMod val="50000"/>
                  </a:schemeClr>
                </a:solidFill>
              </a:rPr>
              <a:t>By Dr L Jacobson</a:t>
            </a:r>
            <a:endParaRPr lang="en-ZA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00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Living with </a:t>
            </a:r>
            <a:r>
              <a:rPr lang="en-ZA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Asma</a:t>
            </a:r>
            <a:endParaRPr lang="en-Z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b="1" dirty="0" smtClean="0">
                <a:solidFill>
                  <a:schemeClr val="accent6">
                    <a:lumMod val="75000"/>
                  </a:schemeClr>
                </a:solidFill>
              </a:rPr>
              <a:t>What </a:t>
            </a:r>
            <a:r>
              <a:rPr lang="en-ZA" b="1" dirty="0" err="1" smtClean="0">
                <a:solidFill>
                  <a:schemeClr val="accent6">
                    <a:lumMod val="75000"/>
                  </a:schemeClr>
                </a:solidFill>
              </a:rPr>
              <a:t>isAsthma</a:t>
            </a:r>
            <a:r>
              <a:rPr lang="en-ZA" b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</a:p>
          <a:p>
            <a:r>
              <a:rPr lang="en-ZA" b="1" dirty="0" smtClean="0">
                <a:solidFill>
                  <a:schemeClr val="accent6">
                    <a:lumMod val="75000"/>
                  </a:schemeClr>
                </a:solidFill>
              </a:rPr>
              <a:t>What triggers it?</a:t>
            </a:r>
            <a:endParaRPr lang="en-ZA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b="1" dirty="0" smtClean="0">
                <a:solidFill>
                  <a:schemeClr val="accent6">
                    <a:lumMod val="75000"/>
                  </a:schemeClr>
                </a:solidFill>
              </a:rPr>
              <a:t>Typical symptoms</a:t>
            </a:r>
          </a:p>
          <a:p>
            <a:r>
              <a:rPr lang="en-ZA" b="1" dirty="0" smtClean="0">
                <a:solidFill>
                  <a:schemeClr val="accent6">
                    <a:lumMod val="75000"/>
                  </a:schemeClr>
                </a:solidFill>
              </a:rPr>
              <a:t>Allergens</a:t>
            </a:r>
            <a:endParaRPr lang="en-ZA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53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ZA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Group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ZA" sz="36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12:00-13:00</a:t>
            </a:r>
          </a:p>
          <a:p>
            <a:pPr marL="0" indent="0" algn="ctr">
              <a:buNone/>
            </a:pPr>
            <a:endParaRPr lang="en-ZA" sz="3600" b="1" dirty="0" smtClean="0">
              <a:solidFill>
                <a:schemeClr val="accent6">
                  <a:lumMod val="75000"/>
                </a:schemeClr>
              </a:solidFill>
              <a:latin typeface="Comic Sans MS" pitchFamily="66" charset="0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en-ZA" sz="36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Are you at risk?</a:t>
            </a:r>
          </a:p>
          <a:p>
            <a:pPr marL="0" indent="0" algn="ctr">
              <a:buNone/>
            </a:pPr>
            <a:r>
              <a:rPr lang="en-ZA" sz="36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Coping with asthma</a:t>
            </a:r>
          </a:p>
          <a:p>
            <a:pPr marL="0" indent="0" algn="ctr">
              <a:buNone/>
            </a:pPr>
            <a:endParaRPr lang="en-ZA" sz="36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026" name="Picture 2" descr="C:\Users\PCdV\AppData\Local\Microsoft\Windows\Temporary Internet Files\Content.IE5\00OMR0T8\MP90042228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360236"/>
            <a:ext cx="1318456" cy="131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3819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</TotalTime>
  <Words>30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HEALTH SEMINNAR  Wendsday 15 November 09:00 – 12:00 Univercity of Cape Town </vt:lpstr>
      <vt:lpstr>Living with Asma</vt:lpstr>
      <vt:lpstr>Group 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PCdV</dc:creator>
  <cp:lastModifiedBy>PCdV</cp:lastModifiedBy>
  <cp:revision>12</cp:revision>
  <dcterms:created xsi:type="dcterms:W3CDTF">2011-11-02T13:59:08Z</dcterms:created>
  <dcterms:modified xsi:type="dcterms:W3CDTF">2012-11-16T09:04:11Z</dcterms:modified>
</cp:coreProperties>
</file>