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61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921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30463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230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6610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71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893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221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6473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462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478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8932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73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DRUG ABUSE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By Memorandum</a:t>
            </a:r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ILLEGAL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POT</a:t>
            </a:r>
          </a:p>
          <a:p>
            <a:r>
              <a:rPr lang="en-ZA" dirty="0"/>
              <a:t>MANDRAX</a:t>
            </a:r>
          </a:p>
          <a:p>
            <a:r>
              <a:rPr lang="en-ZA" dirty="0"/>
              <a:t>COCAINE</a:t>
            </a:r>
          </a:p>
          <a:p>
            <a:r>
              <a:rPr lang="en-ZA" dirty="0"/>
              <a:t>CRACK</a:t>
            </a:r>
          </a:p>
          <a:p>
            <a:r>
              <a:rPr lang="en-ZA" dirty="0"/>
              <a:t>LSD</a:t>
            </a:r>
          </a:p>
          <a:p>
            <a:r>
              <a:rPr lang="en-ZA" dirty="0"/>
              <a:t>ECSTACY</a:t>
            </a: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APPEARANCE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POT – Dried leaves</a:t>
            </a:r>
          </a:p>
          <a:p>
            <a:r>
              <a:rPr lang="en-ZA" dirty="0"/>
              <a:t>MANDRAX – Pill</a:t>
            </a:r>
          </a:p>
          <a:p>
            <a:r>
              <a:rPr lang="en-ZA" dirty="0"/>
              <a:t>COCAINE – White powder</a:t>
            </a:r>
          </a:p>
          <a:p>
            <a:r>
              <a:rPr lang="en-ZA" dirty="0"/>
              <a:t>CRACK – Concentrated cocaine</a:t>
            </a:r>
          </a:p>
          <a:p>
            <a:r>
              <a:rPr lang="en-ZA" dirty="0"/>
              <a:t>LSD – Crystals</a:t>
            </a:r>
          </a:p>
          <a:p>
            <a:r>
              <a:rPr lang="en-ZA" dirty="0"/>
              <a:t>ECSTACY – Tablet, capsule, powder, crystals</a:t>
            </a: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WITHDRAWAL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ZA" dirty="0"/>
              <a:t>Moody</a:t>
            </a:r>
          </a:p>
          <a:p>
            <a:r>
              <a:rPr lang="en-ZA" dirty="0"/>
              <a:t>Shaky</a:t>
            </a:r>
          </a:p>
          <a:p>
            <a:r>
              <a:rPr lang="en-ZA" dirty="0"/>
              <a:t>Headaches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ZA" dirty="0"/>
              <a:t>Sweat</a:t>
            </a:r>
          </a:p>
          <a:p>
            <a:r>
              <a:rPr lang="en-ZA" dirty="0"/>
              <a:t>Irritation</a:t>
            </a: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ZA" dirty="0"/>
              <a:t>Contact any of the following:</a:t>
            </a:r>
          </a:p>
          <a:p>
            <a:pPr marL="64008" indent="0">
              <a:buNone/>
            </a:pPr>
            <a:endParaRPr lang="en-ZA" dirty="0"/>
          </a:p>
          <a:p>
            <a:r>
              <a:rPr lang="en-ZA" dirty="0"/>
              <a:t>CHILDLINE</a:t>
            </a:r>
          </a:p>
          <a:p>
            <a:r>
              <a:rPr lang="en-ZA" dirty="0"/>
              <a:t>LIFELINE</a:t>
            </a:r>
          </a:p>
          <a:p>
            <a:r>
              <a:rPr lang="en-ZA" dirty="0"/>
              <a:t>SAPS</a:t>
            </a:r>
          </a:p>
          <a:p>
            <a:r>
              <a:rPr lang="en-ZA" dirty="0"/>
              <a:t>AA</a:t>
            </a:r>
          </a:p>
          <a:p>
            <a:r>
              <a:rPr lang="en-ZA" dirty="0"/>
              <a:t>PASTOR / MINISTER</a:t>
            </a:r>
          </a:p>
          <a:p>
            <a:r>
              <a:rPr lang="en-ZA" dirty="0"/>
              <a:t>YOUTH GROUP AT CHURCH</a:t>
            </a:r>
          </a:p>
          <a:p>
            <a:r>
              <a:rPr lang="en-ZA" dirty="0"/>
              <a:t>PARENTS &amp; FRIENDS</a:t>
            </a: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</TotalTime>
  <Words>68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Retrospect</vt:lpstr>
      <vt:lpstr>DRUG ABUSE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Petro de Villiers</cp:lastModifiedBy>
  <cp:revision>6</cp:revision>
  <dcterms:created xsi:type="dcterms:W3CDTF">2012-11-01T13:34:15Z</dcterms:created>
  <dcterms:modified xsi:type="dcterms:W3CDTF">2019-11-27T06:57:02Z</dcterms:modified>
</cp:coreProperties>
</file>