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6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332962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4801887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8708897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2260048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8970145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869529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5664628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3980266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42143447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4001507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ZA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5738662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Z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6FD281-F7EE-4668-84A5-48904F18670C}" type="datetimeFigureOut">
              <a:rPr lang="en-ZA" smtClean="0"/>
              <a:pPr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45A626-817E-471C-A5B9-50DC88DA31F8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722519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ZA" dirty="0" smtClean="0"/>
              <a:t>AIDS</a:t>
            </a:r>
            <a:endParaRPr lang="en-Z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ZA" dirty="0" smtClean="0"/>
              <a:t>Acquired Immune Deficiency Syndrome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9957083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Causes of AIDS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 smtClean="0"/>
              <a:t>Unprotected sex</a:t>
            </a:r>
          </a:p>
          <a:p>
            <a:r>
              <a:rPr lang="en-ZA" dirty="0" smtClean="0"/>
              <a:t>Blood transfusions</a:t>
            </a:r>
          </a:p>
          <a:p>
            <a:r>
              <a:rPr lang="en-ZA" dirty="0" smtClean="0"/>
              <a:t>Sharing needles and razors</a:t>
            </a:r>
          </a:p>
          <a:p>
            <a:r>
              <a:rPr lang="en-ZA" dirty="0" smtClean="0"/>
              <a:t>Many sexual partners</a:t>
            </a:r>
          </a:p>
          <a:p>
            <a:r>
              <a:rPr lang="en-ZA" dirty="0" smtClean="0"/>
              <a:t>Born from mother with AIDS</a:t>
            </a:r>
            <a:endParaRPr lang="en-ZA" dirty="0"/>
          </a:p>
        </p:txBody>
      </p:sp>
      <p:sp>
        <p:nvSpPr>
          <p:cNvPr id="5" name="Rectangle 4"/>
          <p:cNvSpPr/>
          <p:nvPr/>
        </p:nvSpPr>
        <p:spPr>
          <a:xfrm>
            <a:off x="4283968" y="5229200"/>
            <a:ext cx="2088232" cy="28803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t"/>
          <a:lstStyle>
            <a:lvl1pPr marL="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ZA" sz="1100" i="1" dirty="0">
                <a:latin typeface="Wingdings" pitchFamily="2" charset="2"/>
              </a:rPr>
              <a:t>ü </a:t>
            </a:r>
            <a:r>
              <a:rPr lang="en-ZA" sz="1100" i="1" dirty="0">
                <a:latin typeface="+mn-lt"/>
              </a:rPr>
              <a:t>10 marks: </a:t>
            </a:r>
            <a:r>
              <a:rPr lang="en-ZA" sz="1100" i="1" dirty="0" smtClean="0">
                <a:latin typeface="+mn-lt"/>
              </a:rPr>
              <a:t>accuracy, layout</a:t>
            </a:r>
            <a:endParaRPr lang="en-ZA" sz="1100" i="1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21477512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245</TotalTime>
  <Words>31</Words>
  <Application>Microsoft Office PowerPoint</Application>
  <PresentationFormat>On-screen Show (4:3)</PresentationFormat>
  <Paragraphs>9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AIDS</vt:lpstr>
      <vt:lpstr>Causes of AIDS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PCdV</dc:creator>
  <cp:lastModifiedBy>PCdV</cp:lastModifiedBy>
  <cp:revision>4</cp:revision>
  <dcterms:created xsi:type="dcterms:W3CDTF">2012-11-01T08:49:56Z</dcterms:created>
  <dcterms:modified xsi:type="dcterms:W3CDTF">2012-11-16T09:03:13Z</dcterms:modified>
</cp:coreProperties>
</file>

<file path=docProps/thumbnail.jpeg>
</file>