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 smtClean="0"/>
              <a:t>DRUG ABUSE</a:t>
            </a:r>
            <a:endParaRPr lang="en-Z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i="1" dirty="0" smtClean="0"/>
              <a:t>By Memorandum</a:t>
            </a:r>
            <a:endParaRPr lang="en-ZA" i="1" dirty="0"/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5"/>
                </a:solidFill>
              </a:rPr>
              <a:t>POT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MANDRAX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COCAINE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CRACK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LSD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ECSTACY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DRUGS</a:t>
            </a:r>
            <a:endParaRPr lang="en-ZA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5"/>
                </a:solidFill>
              </a:rPr>
              <a:t>POT – Dried leaves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MANDRAX – Pill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COCAINE – White powder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CRACK – Concentrated cocaine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LSD – Crystals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ECSTACY – Tablet, capsule, powder, crystals</a:t>
            </a:r>
            <a:endParaRPr lang="en-ZA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  <a:endParaRPr lang="en-ZA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WITHDRAWAL SYMPTOMS</a:t>
            </a:r>
            <a:endParaRPr lang="en-ZA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ZA" sz="4000" dirty="0" smtClean="0">
                <a:solidFill>
                  <a:schemeClr val="accent5"/>
                </a:solidFill>
              </a:rPr>
              <a:t>Moody</a:t>
            </a:r>
          </a:p>
          <a:p>
            <a:r>
              <a:rPr lang="en-ZA" sz="4000" dirty="0" smtClean="0">
                <a:solidFill>
                  <a:schemeClr val="accent5"/>
                </a:solidFill>
              </a:rPr>
              <a:t>Shaky</a:t>
            </a:r>
          </a:p>
          <a:p>
            <a:r>
              <a:rPr lang="en-ZA" sz="4000" dirty="0" smtClean="0">
                <a:solidFill>
                  <a:schemeClr val="accent5"/>
                </a:solidFill>
              </a:rPr>
              <a:t>Headaches</a:t>
            </a:r>
            <a:endParaRPr lang="en-ZA" sz="4000" dirty="0">
              <a:solidFill>
                <a:schemeClr val="accent5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ZA" sz="4000" dirty="0" smtClean="0">
                <a:solidFill>
                  <a:schemeClr val="accent5"/>
                </a:solidFill>
              </a:rPr>
              <a:t>Sweat</a:t>
            </a:r>
          </a:p>
          <a:p>
            <a:r>
              <a:rPr lang="en-ZA" sz="4000" dirty="0" smtClean="0">
                <a:solidFill>
                  <a:schemeClr val="accent5"/>
                </a:solidFill>
              </a:rPr>
              <a:t>Irritation</a:t>
            </a:r>
            <a:endParaRPr lang="en-ZA" sz="4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4008" indent="0">
              <a:buNone/>
            </a:pPr>
            <a:r>
              <a:rPr lang="en-ZA" dirty="0" smtClean="0">
                <a:solidFill>
                  <a:schemeClr val="accent5"/>
                </a:solidFill>
              </a:rPr>
              <a:t>Contact any of the following:</a:t>
            </a:r>
          </a:p>
          <a:p>
            <a:pPr marL="64008" indent="0">
              <a:buNone/>
            </a:pPr>
            <a:endParaRPr lang="en-ZA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ZA" u="sng" dirty="0" smtClean="0">
                <a:solidFill>
                  <a:schemeClr val="accent5"/>
                </a:solidFill>
              </a:rPr>
              <a:t>CHILDLINE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LIFELINE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SAPS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AA</a:t>
            </a:r>
          </a:p>
          <a:p>
            <a:r>
              <a:rPr lang="en-ZA" u="sng" dirty="0" smtClean="0">
                <a:solidFill>
                  <a:schemeClr val="accent5"/>
                </a:solidFill>
              </a:rPr>
              <a:t>PASTOR</a:t>
            </a:r>
            <a:r>
              <a:rPr lang="en-ZA" dirty="0" smtClean="0">
                <a:solidFill>
                  <a:schemeClr val="accent5"/>
                </a:solidFill>
              </a:rPr>
              <a:t> / MINISTER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YOUTH GROUP AT CHURCH</a:t>
            </a:r>
          </a:p>
          <a:p>
            <a:r>
              <a:rPr lang="en-ZA" u="sng" dirty="0" smtClean="0">
                <a:solidFill>
                  <a:schemeClr val="accent5"/>
                </a:solidFill>
              </a:rPr>
              <a:t>PARENTS</a:t>
            </a:r>
            <a:r>
              <a:rPr lang="en-ZA" dirty="0" smtClean="0">
                <a:solidFill>
                  <a:schemeClr val="accent5"/>
                </a:solidFill>
              </a:rPr>
              <a:t> &amp; FRIENDS</a:t>
            </a:r>
            <a:endParaRPr lang="en-ZA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</a:t>
            </a:r>
            <a:endParaRPr lang="en-ZA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4048" y="3356992"/>
            <a:ext cx="3312368" cy="648072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10 marks</a:t>
            </a:r>
          </a:p>
          <a:p>
            <a:pPr algn="l"/>
            <a:r>
              <a:rPr lang="en-ZA" sz="1100" i="1" dirty="0" smtClean="0">
                <a:latin typeface="+mj-lt"/>
              </a:rPr>
              <a:t>Different font type, bold, underline, italic, font colour, different bullet symbol. (at least 3 changes)</a:t>
            </a:r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</TotalTime>
  <Words>93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Hardcover</vt:lpstr>
      <vt:lpstr>DRUG ABUSE</vt:lpstr>
      <vt:lpstr>ILLEGAL DRUGS</vt:lpstr>
      <vt:lpstr>APPEARANCE</vt:lpstr>
      <vt:lpstr>WITHDRAWAL SYMPTOMS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PCdV</cp:lastModifiedBy>
  <cp:revision>5</cp:revision>
  <dcterms:created xsi:type="dcterms:W3CDTF">2012-11-01T13:34:15Z</dcterms:created>
  <dcterms:modified xsi:type="dcterms:W3CDTF">2012-11-16T09:03:58Z</dcterms:modified>
</cp:coreProperties>
</file>