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47190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4639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24281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2147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519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13976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60640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20632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380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495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2385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26539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57335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8672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723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76905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3814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66582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ZA" dirty="0"/>
              <a:t>WELCOME TO THE WORKSHOP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ZA" b="1" u="sng" dirty="0"/>
              <a:t>HIV IN THE WORKPLACE</a:t>
            </a:r>
          </a:p>
          <a:p>
            <a:r>
              <a:rPr lang="en-ZA" dirty="0"/>
              <a:t>26 – 28 October</a:t>
            </a:r>
          </a:p>
          <a:p>
            <a:r>
              <a:rPr lang="en-ZA" dirty="0"/>
              <a:t>Presented by:  Memorandum</a:t>
            </a:r>
          </a:p>
        </p:txBody>
      </p:sp>
      <p:sp>
        <p:nvSpPr>
          <p:cNvPr id="4" name="Rectangle 3"/>
          <p:cNvSpPr/>
          <p:nvPr/>
        </p:nvSpPr>
        <p:spPr>
          <a:xfrm>
            <a:off x="971600" y="4653136"/>
            <a:ext cx="2376264" cy="1296144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</a:rPr>
              <a:t>10 marks</a:t>
            </a:r>
          </a:p>
          <a:p>
            <a:pPr algn="l"/>
            <a:r>
              <a:rPr lang="en-ZA" sz="1100" i="1" dirty="0">
                <a:latin typeface="+mj-lt"/>
              </a:rPr>
              <a:t>Slide 1: Centre text, bold, und</a:t>
            </a:r>
          </a:p>
          <a:p>
            <a:pPr algn="l"/>
            <a:r>
              <a:rPr lang="en-ZA" sz="1100" i="1" dirty="0">
                <a:latin typeface="+mj-lt"/>
              </a:rPr>
              <a:t>Slides 2- 5: change at least 3 text features (font type, size, colour, etc. )</a:t>
            </a:r>
          </a:p>
          <a:p>
            <a:pPr algn="l"/>
            <a:r>
              <a:rPr lang="en-ZA" sz="1100" i="1" dirty="0">
                <a:latin typeface="+mj-lt"/>
              </a:rPr>
              <a:t>Slide 6: another bullet symbol</a:t>
            </a:r>
          </a:p>
          <a:p>
            <a:pPr algn="l"/>
            <a:r>
              <a:rPr lang="en-ZA" sz="1100" i="1" dirty="0">
                <a:latin typeface="+mj-lt"/>
              </a:rPr>
              <a:t>Slide 7: Centre text</a:t>
            </a:r>
          </a:p>
          <a:p>
            <a:pPr algn="l"/>
            <a:endParaRPr lang="en-ZA" sz="1100" i="1" dirty="0">
              <a:latin typeface="+mj-lt"/>
            </a:endParaRPr>
          </a:p>
          <a:p>
            <a:pPr algn="l"/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965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TOPICS TO BE DISCUSSED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u="sng" dirty="0"/>
              <a:t>26 October</a:t>
            </a:r>
          </a:p>
          <a:p>
            <a:r>
              <a:rPr lang="en-ZA" dirty="0"/>
              <a:t>Causes of HIV and AIDS</a:t>
            </a:r>
          </a:p>
          <a:p>
            <a:r>
              <a:rPr lang="en-ZA" dirty="0"/>
              <a:t>Signs and Symptoms of HIV and AIDS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u="sng" dirty="0"/>
              <a:t>27, 28 October</a:t>
            </a:r>
          </a:p>
          <a:p>
            <a:r>
              <a:rPr lang="en-ZA" dirty="0"/>
              <a:t>Prevention of HIV and AIDS</a:t>
            </a:r>
          </a:p>
          <a:p>
            <a:r>
              <a:rPr lang="en-ZA" dirty="0"/>
              <a:t>How to manage HIV and AIDS in the workplace</a:t>
            </a:r>
          </a:p>
        </p:txBody>
      </p:sp>
    </p:spTree>
    <p:extLst>
      <p:ext uri="{BB962C8B-B14F-4D97-AF65-F5344CB8AC3E}">
        <p14:creationId xmlns:p14="http://schemas.microsoft.com/office/powerpoint/2010/main" val="365308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Causes of HIV and AIDS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Unprotected sex</a:t>
            </a:r>
          </a:p>
          <a:p>
            <a:r>
              <a:rPr lang="en-ZA" dirty="0"/>
              <a:t>Blood transfusions</a:t>
            </a:r>
          </a:p>
          <a:p>
            <a:r>
              <a:rPr lang="en-ZA" dirty="0"/>
              <a:t>Sharing needles and razors</a:t>
            </a:r>
          </a:p>
          <a:p>
            <a:r>
              <a:rPr lang="en-ZA" dirty="0"/>
              <a:t>Many sexual partners</a:t>
            </a:r>
          </a:p>
          <a:p>
            <a:r>
              <a:rPr lang="en-ZA" dirty="0"/>
              <a:t>Born from mother with </a:t>
            </a:r>
            <a:r>
              <a:rPr lang="en-ZA" i="1" u="sng" dirty="0"/>
              <a:t>AIDS</a:t>
            </a:r>
          </a:p>
        </p:txBody>
      </p:sp>
    </p:spTree>
    <p:extLst>
      <p:ext uri="{BB962C8B-B14F-4D97-AF65-F5344CB8AC3E}">
        <p14:creationId xmlns:p14="http://schemas.microsoft.com/office/powerpoint/2010/main" val="425931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Signs and Symptoms of HIV and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/>
              <a:t>TB</a:t>
            </a:r>
            <a:r>
              <a:rPr lang="en-ZA" dirty="0"/>
              <a:t> with thrush</a:t>
            </a:r>
          </a:p>
          <a:p>
            <a:r>
              <a:rPr lang="en-ZA" b="1" dirty="0"/>
              <a:t>Weight loss</a:t>
            </a:r>
          </a:p>
          <a:p>
            <a:r>
              <a:rPr lang="en-ZA" dirty="0"/>
              <a:t>Fever and night sweats</a:t>
            </a:r>
          </a:p>
          <a:p>
            <a:r>
              <a:rPr lang="en-ZA" dirty="0"/>
              <a:t>Diarrhoea</a:t>
            </a:r>
          </a:p>
          <a:p>
            <a:r>
              <a:rPr lang="en-ZA" dirty="0"/>
              <a:t>Constant </a:t>
            </a:r>
            <a:r>
              <a:rPr lang="en-ZA" b="1" dirty="0"/>
              <a:t>tiredness</a:t>
            </a:r>
          </a:p>
          <a:p>
            <a:r>
              <a:rPr lang="en-ZA" dirty="0"/>
              <a:t>Coughing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/>
              <a:t>Itchy skin rashes</a:t>
            </a:r>
          </a:p>
          <a:p>
            <a:r>
              <a:rPr lang="en-ZA" dirty="0"/>
              <a:t>Cold sores</a:t>
            </a:r>
          </a:p>
          <a:p>
            <a:r>
              <a:rPr lang="en-ZA" b="1" dirty="0"/>
              <a:t>Memory loss</a:t>
            </a:r>
          </a:p>
          <a:p>
            <a:r>
              <a:rPr lang="en-ZA" dirty="0"/>
              <a:t>Slowing reactions</a:t>
            </a:r>
          </a:p>
          <a:p>
            <a:r>
              <a:rPr lang="en-ZA" dirty="0"/>
              <a:t>Thrush in the mouth and throat</a:t>
            </a:r>
          </a:p>
          <a:p>
            <a:r>
              <a:rPr lang="en-ZA" dirty="0"/>
              <a:t>Swollen glands</a:t>
            </a:r>
          </a:p>
        </p:txBody>
      </p:sp>
    </p:spTree>
    <p:extLst>
      <p:ext uri="{BB962C8B-B14F-4D97-AF65-F5344CB8AC3E}">
        <p14:creationId xmlns:p14="http://schemas.microsoft.com/office/powerpoint/2010/main" val="260146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Prevention of HIV and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Use condoms (protected sex)</a:t>
            </a:r>
          </a:p>
          <a:p>
            <a:r>
              <a:rPr lang="en-ZA" dirty="0"/>
              <a:t>Only one sexual partner</a:t>
            </a:r>
          </a:p>
          <a:p>
            <a:r>
              <a:rPr lang="en-ZA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do drugs</a:t>
            </a:r>
          </a:p>
          <a:p>
            <a:r>
              <a:rPr lang="en-ZA" dirty="0"/>
              <a:t>No needle-sharing</a:t>
            </a:r>
          </a:p>
        </p:txBody>
      </p:sp>
    </p:spTree>
    <p:extLst>
      <p:ext uri="{BB962C8B-B14F-4D97-AF65-F5344CB8AC3E}">
        <p14:creationId xmlns:p14="http://schemas.microsoft.com/office/powerpoint/2010/main" val="345780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How to manage HIV and AIDS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/>
              <a:t>Boost immune system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Lower stress levels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Smoke and drink less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Eat healthy food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Exercise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Rest and sleep</a:t>
            </a:r>
          </a:p>
        </p:txBody>
      </p:sp>
    </p:spTree>
    <p:extLst>
      <p:ext uri="{BB962C8B-B14F-4D97-AF65-F5344CB8AC3E}">
        <p14:creationId xmlns:p14="http://schemas.microsoft.com/office/powerpoint/2010/main" val="396693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dirty="0"/>
              <a:t>Thank you for attending out workshop</a:t>
            </a:r>
          </a:p>
        </p:txBody>
      </p:sp>
    </p:spTree>
    <p:extLst>
      <p:ext uri="{BB962C8B-B14F-4D97-AF65-F5344CB8AC3E}">
        <p14:creationId xmlns:p14="http://schemas.microsoft.com/office/powerpoint/2010/main" val="10878349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16</TotalTime>
  <Words>205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</vt:lpstr>
      <vt:lpstr>Berlin</vt:lpstr>
      <vt:lpstr>WELCOME TO THE WORKSHOP</vt:lpstr>
      <vt:lpstr>TOPICS TO BE DISCUSSED</vt:lpstr>
      <vt:lpstr>Causes of HIV and AIDS</vt:lpstr>
      <vt:lpstr>Signs and Symptoms of HIV and AIDS</vt:lpstr>
      <vt:lpstr>Prevention of HIV and AIDS</vt:lpstr>
      <vt:lpstr>How to manage HIV and AIDS in the workplace</vt:lpstr>
      <vt:lpstr>Thank you for attending out workshop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WORKSHOP</dc:title>
  <dc:creator>PCdV</dc:creator>
  <cp:lastModifiedBy>Petro de Villiers</cp:lastModifiedBy>
  <cp:revision>6</cp:revision>
  <dcterms:created xsi:type="dcterms:W3CDTF">2012-11-01T13:20:18Z</dcterms:created>
  <dcterms:modified xsi:type="dcterms:W3CDTF">2019-11-27T14:59:46Z</dcterms:modified>
</cp:coreProperties>
</file>