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6D99CE-217B-4F19-A907-0AD88EBA96ED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ZA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6D31594-0663-4B4E-ACE5-CB1ED0D69BA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D99CE-217B-4F19-A907-0AD88EBA96ED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31594-0663-4B4E-ACE5-CB1ED0D69BA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D99CE-217B-4F19-A907-0AD88EBA96ED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31594-0663-4B4E-ACE5-CB1ED0D69BA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D99CE-217B-4F19-A907-0AD88EBA96ED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31594-0663-4B4E-ACE5-CB1ED0D69BA5}" type="slidenum">
              <a:rPr lang="en-ZA" smtClean="0"/>
              <a:t>‹#›</a:t>
            </a:fld>
            <a:endParaRPr lang="en-Z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D99CE-217B-4F19-A907-0AD88EBA96ED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31594-0663-4B4E-ACE5-CB1ED0D69BA5}" type="slidenum">
              <a:rPr lang="en-ZA" smtClean="0"/>
              <a:t>‹#›</a:t>
            </a:fld>
            <a:endParaRPr lang="en-ZA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D99CE-217B-4F19-A907-0AD88EBA96ED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31594-0663-4B4E-ACE5-CB1ED0D69BA5}" type="slidenum">
              <a:rPr lang="en-ZA" smtClean="0"/>
              <a:t>‹#›</a:t>
            </a:fld>
            <a:endParaRPr lang="en-ZA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D99CE-217B-4F19-A907-0AD88EBA96ED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31594-0663-4B4E-ACE5-CB1ED0D69BA5}" type="slidenum">
              <a:rPr lang="en-ZA" smtClean="0"/>
              <a:t>‹#›</a:t>
            </a:fld>
            <a:endParaRPr lang="en-Z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D99CE-217B-4F19-A907-0AD88EBA96ED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31594-0663-4B4E-ACE5-CB1ED0D69BA5}" type="slidenum">
              <a:rPr lang="en-ZA" smtClean="0"/>
              <a:t>‹#›</a:t>
            </a:fld>
            <a:endParaRPr lang="en-ZA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D99CE-217B-4F19-A907-0AD88EBA96ED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31594-0663-4B4E-ACE5-CB1ED0D69BA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6D99CE-217B-4F19-A907-0AD88EBA96ED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31594-0663-4B4E-ACE5-CB1ED0D69BA5}" type="slidenum">
              <a:rPr lang="en-ZA" smtClean="0"/>
              <a:t>‹#›</a:t>
            </a:fld>
            <a:endParaRPr lang="en-Z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6D99CE-217B-4F19-A907-0AD88EBA96ED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6D31594-0663-4B4E-ACE5-CB1ED0D69BA5}" type="slidenum">
              <a:rPr lang="en-ZA" smtClean="0"/>
              <a:t>‹#›</a:t>
            </a:fld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6D99CE-217B-4F19-A907-0AD88EBA96ED}" type="datetimeFigureOut">
              <a:rPr lang="en-ZA" smtClean="0"/>
              <a:t>16-11-12</a:t>
            </a:fld>
            <a:endParaRPr lang="en-ZA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Z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6D31594-0663-4B4E-ACE5-CB1ED0D69BA5}" type="slidenum">
              <a:rPr lang="en-ZA" smtClean="0"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>
                <a:latin typeface="Comic Sans MS" pitchFamily="66" charset="0"/>
              </a:rPr>
              <a:t>GROW FOR LIFE</a:t>
            </a:r>
            <a:br>
              <a:rPr lang="en-GB" sz="4000" b="1" dirty="0" smtClean="0">
                <a:latin typeface="Comic Sans MS" pitchFamily="66" charset="0"/>
              </a:rPr>
            </a:br>
            <a:r>
              <a:rPr lang="en-GB" sz="3200" b="1" dirty="0">
                <a:latin typeface="Comic Sans MS" pitchFamily="66" charset="0"/>
              </a:rPr>
              <a:t>Community garden </a:t>
            </a:r>
            <a:r>
              <a:rPr lang="en-GB" sz="3200" b="1" dirty="0" smtClean="0">
                <a:latin typeface="Comic Sans MS" pitchFamily="66" charset="0"/>
              </a:rPr>
              <a:t>project</a:t>
            </a:r>
            <a:endParaRPr lang="en-ZA" sz="3200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ZA" sz="2400" i="1" dirty="0" smtClean="0">
                <a:latin typeface="Comic Sans MS" pitchFamily="66" charset="0"/>
              </a:rPr>
              <a:t>By Memorandum</a:t>
            </a:r>
            <a:endParaRPr lang="en-ZA" sz="2400" i="1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660233" y="5301208"/>
            <a:ext cx="1872208" cy="1296144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000" i="1" dirty="0" smtClean="0">
                <a:effectLst/>
                <a:latin typeface="Times New Roman"/>
                <a:ea typeface="Times New Roman"/>
                <a:cs typeface="Arial"/>
              </a:rPr>
              <a:t>Any Design Template.</a:t>
            </a:r>
          </a:p>
          <a:p>
            <a:pPr>
              <a:spcAft>
                <a:spcPts val="0"/>
              </a:spcAft>
            </a:pPr>
            <a:r>
              <a:rPr lang="en-GB" sz="1000" i="1" dirty="0" smtClean="0">
                <a:effectLst/>
                <a:latin typeface="Times New Roman"/>
                <a:ea typeface="Times New Roman"/>
                <a:cs typeface="Arial"/>
              </a:rPr>
              <a:t>All </a:t>
            </a: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text:  Font - Comic Sans MS</a:t>
            </a:r>
            <a:endParaRPr lang="en-ZA" sz="1200" dirty="0">
              <a:effectLst/>
              <a:latin typeface="Courier New"/>
              <a:ea typeface="Times New Roman"/>
              <a:cs typeface="Arial"/>
            </a:endParaRPr>
          </a:p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Main title:  40 pt, bold</a:t>
            </a:r>
            <a:endParaRPr lang="en-ZA" sz="1200" dirty="0">
              <a:effectLst/>
              <a:latin typeface="Courier New"/>
              <a:ea typeface="Times New Roman"/>
              <a:cs typeface="Arial"/>
            </a:endParaRPr>
          </a:p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Sub-heading:  32 pt, bold</a:t>
            </a:r>
            <a:endParaRPr lang="en-ZA" sz="1200" dirty="0">
              <a:effectLst/>
              <a:latin typeface="Courier New"/>
              <a:ea typeface="Times New Roman"/>
              <a:cs typeface="Arial"/>
            </a:endParaRPr>
          </a:p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3</a:t>
            </a:r>
            <a:r>
              <a:rPr lang="en-GB" sz="1000" i="1" baseline="30000" dirty="0">
                <a:effectLst/>
                <a:latin typeface="Times New Roman"/>
                <a:ea typeface="Times New Roman"/>
                <a:cs typeface="Arial"/>
              </a:rPr>
              <a:t>rd</a:t>
            </a: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 line: 24 pt, </a:t>
            </a:r>
            <a:r>
              <a:rPr lang="en-GB" sz="1000" i="1" dirty="0" smtClean="0">
                <a:effectLst/>
                <a:latin typeface="Times New Roman"/>
                <a:ea typeface="Times New Roman"/>
                <a:cs typeface="Arial"/>
              </a:rPr>
              <a:t>Italic</a:t>
            </a:r>
          </a:p>
          <a:p>
            <a:r>
              <a:rPr lang="en-ZA" sz="1200" dirty="0" smtClean="0">
                <a:latin typeface="Times New Roman" pitchFamily="18" charset="0"/>
                <a:ea typeface="Times New Roman"/>
                <a:cs typeface="Times New Roman" pitchFamily="18" charset="0"/>
                <a:sym typeface="Wingdings"/>
              </a:rPr>
              <a:t></a:t>
            </a:r>
            <a:endParaRPr lang="en-ZA" sz="12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95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sz="2400" dirty="0">
                <a:latin typeface="Comic Sans MS" pitchFamily="66" charset="0"/>
              </a:rPr>
              <a:t>Community </a:t>
            </a:r>
            <a:r>
              <a:rPr lang="en-GB" sz="2400" dirty="0" smtClean="0">
                <a:latin typeface="Comic Sans MS" pitchFamily="66" charset="0"/>
              </a:rPr>
              <a:t>garden</a:t>
            </a:r>
          </a:p>
          <a:p>
            <a:r>
              <a:rPr lang="en-GB" sz="2400" dirty="0" smtClean="0">
                <a:latin typeface="Comic Sans MS" pitchFamily="66" charset="0"/>
              </a:rPr>
              <a:t>Produce </a:t>
            </a:r>
            <a:r>
              <a:rPr lang="en-GB" sz="2400" dirty="0">
                <a:latin typeface="Comic Sans MS" pitchFamily="66" charset="0"/>
              </a:rPr>
              <a:t>food	</a:t>
            </a:r>
            <a:r>
              <a:rPr lang="en-GB" sz="2400" dirty="0"/>
              <a:t>	</a:t>
            </a:r>
            <a:endParaRPr lang="en-ZA" sz="2400" dirty="0">
              <a:latin typeface="Comic Sans MS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2400" dirty="0">
                <a:latin typeface="Comic Sans MS" pitchFamily="66" charset="0"/>
              </a:rPr>
              <a:t>Grow vegetables</a:t>
            </a:r>
            <a:endParaRPr lang="en-ZA" sz="2400" dirty="0">
              <a:latin typeface="Comic Sans MS" pitchFamily="66" charset="0"/>
            </a:endParaRPr>
          </a:p>
          <a:p>
            <a:r>
              <a:rPr lang="en-GB" sz="2400" dirty="0">
                <a:latin typeface="Comic Sans MS" pitchFamily="66" charset="0"/>
              </a:rPr>
              <a:t>Skills development</a:t>
            </a:r>
            <a:endParaRPr lang="en-ZA" sz="2400" dirty="0"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latin typeface="Comic Sans MS" pitchFamily="66" charset="0"/>
              </a:rPr>
              <a:t>PURPOSE OF THE </a:t>
            </a:r>
            <a:r>
              <a:rPr lang="en-GB" sz="3200" b="1" dirty="0" smtClean="0">
                <a:latin typeface="Comic Sans MS" pitchFamily="66" charset="0"/>
              </a:rPr>
              <a:t>PROJECT</a:t>
            </a:r>
            <a:endParaRPr lang="en-ZA" sz="3200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88225" y="5301208"/>
            <a:ext cx="1944216" cy="117728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All text:  Font - Comic Sans MS</a:t>
            </a:r>
            <a:endParaRPr lang="en-ZA" sz="1200" dirty="0">
              <a:effectLst/>
              <a:latin typeface="Courier New"/>
              <a:ea typeface="Times New Roman"/>
              <a:cs typeface="Arial"/>
            </a:endParaRPr>
          </a:p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Slide title:  32 pt, bold</a:t>
            </a:r>
            <a:endParaRPr lang="en-ZA" sz="1200" dirty="0">
              <a:effectLst/>
              <a:latin typeface="Courier New"/>
              <a:ea typeface="Times New Roman"/>
              <a:cs typeface="Arial"/>
            </a:endParaRPr>
          </a:p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Content:  24 pt, first level bullets</a:t>
            </a:r>
            <a:endParaRPr lang="en-ZA" sz="1200" dirty="0">
              <a:effectLst/>
              <a:latin typeface="Courier New"/>
              <a:ea typeface="Times New Roman"/>
              <a:cs typeface="Arial"/>
            </a:endParaRPr>
          </a:p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Left align in 2 </a:t>
            </a:r>
            <a:r>
              <a:rPr lang="en-GB" sz="1000" i="1" dirty="0" smtClean="0">
                <a:effectLst/>
                <a:latin typeface="Times New Roman"/>
                <a:ea typeface="Times New Roman"/>
                <a:cs typeface="Arial"/>
              </a:rPr>
              <a:t>columns</a:t>
            </a:r>
          </a:p>
          <a:p>
            <a:r>
              <a:rPr lang="en-ZA" sz="1200" dirty="0" smtClean="0">
                <a:latin typeface="Times New Roman" pitchFamily="18" charset="0"/>
                <a:ea typeface="Times New Roman"/>
                <a:cs typeface="Times New Roman" pitchFamily="18" charset="0"/>
                <a:sym typeface="Wingdings"/>
              </a:rPr>
              <a:t></a:t>
            </a:r>
            <a:endParaRPr lang="en-ZA" sz="12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38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>
                <a:latin typeface="Comic Sans MS" pitchFamily="66" charset="0"/>
              </a:rPr>
              <a:t>Feed the hungry;</a:t>
            </a:r>
            <a:endParaRPr lang="en-ZA" sz="2400" dirty="0">
              <a:latin typeface="Comic Sans MS" pitchFamily="66" charset="0"/>
            </a:endParaRPr>
          </a:p>
          <a:p>
            <a:r>
              <a:rPr lang="en-GB" sz="2400" dirty="0">
                <a:latin typeface="Comic Sans MS" pitchFamily="66" charset="0"/>
              </a:rPr>
              <a:t>Develop skills;</a:t>
            </a:r>
            <a:endParaRPr lang="en-ZA" sz="2400" dirty="0">
              <a:latin typeface="Comic Sans MS" pitchFamily="66" charset="0"/>
            </a:endParaRPr>
          </a:p>
          <a:p>
            <a:r>
              <a:rPr lang="en-GB" sz="2400" dirty="0" smtClean="0">
                <a:latin typeface="Comic Sans MS" pitchFamily="66" charset="0"/>
              </a:rPr>
              <a:t>Empower </a:t>
            </a:r>
            <a:r>
              <a:rPr lang="en-GB" sz="2400" dirty="0">
                <a:latin typeface="Comic Sans MS" pitchFamily="66" charset="0"/>
              </a:rPr>
              <a:t>participants;</a:t>
            </a:r>
            <a:endParaRPr lang="en-ZA" sz="2400" dirty="0">
              <a:latin typeface="Comic Sans MS" pitchFamily="66" charset="0"/>
            </a:endParaRPr>
          </a:p>
          <a:p>
            <a:r>
              <a:rPr lang="en-GB" sz="2400" dirty="0">
                <a:latin typeface="Comic Sans MS" pitchFamily="66" charset="0"/>
              </a:rPr>
              <a:t>Food production for sale</a:t>
            </a:r>
            <a:r>
              <a:rPr lang="en-GB" sz="2400" dirty="0" smtClean="0">
                <a:latin typeface="Comic Sans MS" pitchFamily="66" charset="0"/>
              </a:rPr>
              <a:t>.</a:t>
            </a:r>
          </a:p>
          <a:p>
            <a:endParaRPr lang="en-GB" sz="2400" dirty="0">
              <a:latin typeface="Comic Sans MS" pitchFamily="66" charset="0"/>
            </a:endParaRPr>
          </a:p>
          <a:p>
            <a:endParaRPr lang="en-GB" sz="2400" dirty="0" smtClean="0">
              <a:latin typeface="Comic Sans MS" pitchFamily="66" charset="0"/>
            </a:endParaRPr>
          </a:p>
          <a:p>
            <a:endParaRPr lang="en-GB" sz="2400" dirty="0">
              <a:latin typeface="Comic Sans MS" pitchFamily="66" charset="0"/>
            </a:endParaRPr>
          </a:p>
          <a:p>
            <a:endParaRPr lang="en-GB" sz="2400" dirty="0" smtClean="0">
              <a:latin typeface="Comic Sans MS" pitchFamily="66" charset="0"/>
            </a:endParaRPr>
          </a:p>
          <a:p>
            <a:endParaRPr lang="en-GB" sz="2400" dirty="0">
              <a:latin typeface="Comic Sans MS" pitchFamily="66" charset="0"/>
            </a:endParaRPr>
          </a:p>
          <a:p>
            <a:pPr marL="109728" indent="0" algn="ctr">
              <a:buNone/>
            </a:pPr>
            <a:r>
              <a:rPr lang="en-GB" sz="2400" b="1" i="1" dirty="0">
                <a:latin typeface="Comic Sans MS" pitchFamily="66" charset="0"/>
              </a:rPr>
              <a:t>Plan big, but start </a:t>
            </a:r>
            <a:r>
              <a:rPr lang="en-GB" sz="2400" b="1" i="1" dirty="0" smtClean="0">
                <a:latin typeface="Comic Sans MS" pitchFamily="66" charset="0"/>
              </a:rPr>
              <a:t>small!</a:t>
            </a:r>
            <a:endParaRPr lang="en-ZA" sz="2400" dirty="0">
              <a:latin typeface="Comic Sans MS" pitchFamily="66" charset="0"/>
            </a:endParaRPr>
          </a:p>
          <a:p>
            <a:endParaRPr lang="en-ZA" dirty="0" smtClean="0"/>
          </a:p>
          <a:p>
            <a:endParaRPr lang="en-ZA" dirty="0"/>
          </a:p>
          <a:p>
            <a:pPr marL="109728" indent="0">
              <a:buNone/>
            </a:pPr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latin typeface="Comic Sans MS" pitchFamily="66" charset="0"/>
              </a:rPr>
              <a:t>BENEFITS OF THE PROJECT</a:t>
            </a:r>
            <a:endParaRPr lang="en-ZA" sz="3200" b="1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88224" y="5013176"/>
            <a:ext cx="2124075" cy="1401316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All text:  Font - Comic Sans MS</a:t>
            </a:r>
            <a:endParaRPr lang="en-ZA" sz="1200" dirty="0">
              <a:effectLst/>
              <a:latin typeface="Courier New"/>
              <a:ea typeface="Times New Roman"/>
              <a:cs typeface="Arial"/>
            </a:endParaRPr>
          </a:p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Slide title:  32 pt, bold</a:t>
            </a:r>
            <a:endParaRPr lang="en-ZA" sz="1200" dirty="0">
              <a:effectLst/>
              <a:latin typeface="Courier New"/>
              <a:ea typeface="Times New Roman"/>
              <a:cs typeface="Arial"/>
            </a:endParaRPr>
          </a:p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Content:  24 pt, first level bullets</a:t>
            </a:r>
            <a:endParaRPr lang="en-ZA" sz="1200" dirty="0">
              <a:effectLst/>
              <a:latin typeface="Courier New"/>
              <a:ea typeface="Times New Roman"/>
              <a:cs typeface="Arial"/>
            </a:endParaRPr>
          </a:p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Text left align</a:t>
            </a:r>
            <a:endParaRPr lang="en-ZA" sz="1200" dirty="0">
              <a:effectLst/>
              <a:latin typeface="Courier New"/>
              <a:ea typeface="Times New Roman"/>
              <a:cs typeface="Arial"/>
            </a:endParaRPr>
          </a:p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Last line:  24 pt, bold, italic, centre – no bullet</a:t>
            </a:r>
            <a:r>
              <a:rPr lang="en-GB" sz="1000" i="1" dirty="0" smtClean="0">
                <a:effectLst/>
                <a:latin typeface="Times New Roman"/>
                <a:ea typeface="Times New Roman"/>
                <a:cs typeface="Arial"/>
              </a:rPr>
              <a:t>.</a:t>
            </a:r>
          </a:p>
          <a:p>
            <a:r>
              <a:rPr lang="en-ZA" sz="1200" dirty="0" smtClean="0">
                <a:latin typeface="Times New Roman" pitchFamily="18" charset="0"/>
                <a:ea typeface="Times New Roman"/>
                <a:cs typeface="Times New Roman" pitchFamily="18" charset="0"/>
                <a:sym typeface="Wingdings"/>
              </a:rPr>
              <a:t></a:t>
            </a:r>
            <a:endParaRPr lang="en-ZA" sz="12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82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800" dirty="0">
                <a:latin typeface="Comic Sans MS" pitchFamily="66" charset="0"/>
              </a:rPr>
              <a:t>Income</a:t>
            </a:r>
            <a:endParaRPr lang="en-ZA" sz="2800" dirty="0">
              <a:latin typeface="Comic Sans MS" pitchFamily="66" charset="0"/>
            </a:endParaRPr>
          </a:p>
          <a:p>
            <a:pPr lvl="1"/>
            <a:r>
              <a:rPr lang="en-GB" sz="2400" dirty="0">
                <a:latin typeface="Comic Sans MS" pitchFamily="66" charset="0"/>
              </a:rPr>
              <a:t>Donations: R 600</a:t>
            </a:r>
            <a:endParaRPr lang="en-ZA" sz="2400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Expenses</a:t>
            </a:r>
            <a:endParaRPr lang="en-ZA" sz="2800" dirty="0">
              <a:latin typeface="Comic Sans MS" pitchFamily="66" charset="0"/>
            </a:endParaRPr>
          </a:p>
          <a:p>
            <a:pPr lvl="1"/>
            <a:r>
              <a:rPr lang="en-GB" sz="2400" dirty="0">
                <a:latin typeface="Comic Sans MS" pitchFamily="66" charset="0"/>
              </a:rPr>
              <a:t>Garden tools, seed, fertilizer and snail pellets: R 545.65</a:t>
            </a:r>
            <a:endParaRPr lang="en-ZA" sz="2400" dirty="0">
              <a:latin typeface="Comic Sans MS" pitchFamily="66" charset="0"/>
            </a:endParaRPr>
          </a:p>
          <a:p>
            <a:pPr lvl="0"/>
            <a:r>
              <a:rPr lang="en-GB" sz="2800" dirty="0">
                <a:latin typeface="Comic Sans MS" pitchFamily="66" charset="0"/>
              </a:rPr>
              <a:t>Profit: R </a:t>
            </a:r>
            <a:r>
              <a:rPr lang="en-GB" sz="2800" dirty="0" smtClean="0">
                <a:latin typeface="Comic Sans MS" pitchFamily="66" charset="0"/>
              </a:rPr>
              <a:t>54.35</a:t>
            </a:r>
            <a:endParaRPr lang="en-ZA" sz="2800" dirty="0">
              <a:latin typeface="Comic Sans MS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Comic Sans MS" pitchFamily="66" charset="0"/>
              </a:rPr>
              <a:t>BUDGET</a:t>
            </a:r>
            <a:endParaRPr lang="en-ZA" sz="3200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16216" y="5085184"/>
            <a:ext cx="2152650" cy="1152128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All text:  Font - Comic Sans MS</a:t>
            </a:r>
            <a:endParaRPr lang="en-ZA" sz="1200" dirty="0">
              <a:effectLst/>
              <a:latin typeface="Courier New"/>
              <a:ea typeface="Times New Roman"/>
              <a:cs typeface="Arial"/>
            </a:endParaRPr>
          </a:p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Slide title:  32 pt, bold</a:t>
            </a:r>
            <a:endParaRPr lang="en-ZA" sz="1200" dirty="0">
              <a:effectLst/>
              <a:latin typeface="Courier New"/>
              <a:ea typeface="Times New Roman"/>
              <a:cs typeface="Arial"/>
            </a:endParaRPr>
          </a:p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Content:  24 pt, first and second level bullets</a:t>
            </a:r>
            <a:endParaRPr lang="en-ZA" sz="1200" dirty="0">
              <a:effectLst/>
              <a:latin typeface="Courier New"/>
              <a:ea typeface="Times New Roman"/>
              <a:cs typeface="Arial"/>
            </a:endParaRPr>
          </a:p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Text left align</a:t>
            </a:r>
            <a:r>
              <a:rPr lang="en-GB" sz="1000" i="1" dirty="0" smtClean="0">
                <a:effectLst/>
                <a:latin typeface="Times New Roman"/>
                <a:ea typeface="Times New Roman"/>
                <a:cs typeface="Arial"/>
              </a:rPr>
              <a:t>.</a:t>
            </a:r>
          </a:p>
          <a:p>
            <a:r>
              <a:rPr lang="en-ZA" sz="1200" dirty="0" smtClean="0">
                <a:latin typeface="Times New Roman" pitchFamily="18" charset="0"/>
                <a:ea typeface="Times New Roman"/>
                <a:cs typeface="Times New Roman" pitchFamily="18" charset="0"/>
                <a:sym typeface="Wingdings"/>
              </a:rPr>
              <a:t></a:t>
            </a:r>
            <a:endParaRPr lang="en-ZA" sz="12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0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2400" dirty="0">
                <a:latin typeface="Comic Sans MS" pitchFamily="66" charset="0"/>
              </a:rPr>
              <a:t>Onions: 110 – 125 days</a:t>
            </a:r>
            <a:endParaRPr lang="en-ZA" sz="2400" dirty="0">
              <a:latin typeface="Comic Sans MS" pitchFamily="66" charset="0"/>
            </a:endParaRPr>
          </a:p>
          <a:p>
            <a:pPr lvl="0"/>
            <a:r>
              <a:rPr lang="en-GB" sz="2400" dirty="0">
                <a:latin typeface="Comic Sans MS" pitchFamily="66" charset="0"/>
              </a:rPr>
              <a:t>Tomatoes: 100 days</a:t>
            </a:r>
            <a:endParaRPr lang="en-ZA" sz="2400" dirty="0">
              <a:latin typeface="Comic Sans MS" pitchFamily="66" charset="0"/>
            </a:endParaRPr>
          </a:p>
          <a:p>
            <a:pPr lvl="0"/>
            <a:r>
              <a:rPr lang="en-GB" sz="2400" dirty="0">
                <a:latin typeface="Comic Sans MS" pitchFamily="66" charset="0"/>
              </a:rPr>
              <a:t>Carrots: 78 days</a:t>
            </a:r>
            <a:endParaRPr lang="en-ZA" sz="2400" dirty="0">
              <a:latin typeface="Comic Sans MS" pitchFamily="66" charset="0"/>
            </a:endParaRPr>
          </a:p>
          <a:p>
            <a:pPr lvl="0"/>
            <a:r>
              <a:rPr lang="en-GB" sz="2400" dirty="0">
                <a:latin typeface="Comic Sans MS" pitchFamily="66" charset="0"/>
              </a:rPr>
              <a:t>Green </a:t>
            </a:r>
            <a:r>
              <a:rPr lang="en-GB" sz="2400" dirty="0" smtClean="0">
                <a:latin typeface="Comic Sans MS" pitchFamily="66" charset="0"/>
              </a:rPr>
              <a:t>beans: </a:t>
            </a:r>
            <a:r>
              <a:rPr lang="en-GB" sz="2400" dirty="0">
                <a:latin typeface="Comic Sans MS" pitchFamily="66" charset="0"/>
              </a:rPr>
              <a:t>65 </a:t>
            </a:r>
            <a:r>
              <a:rPr lang="en-GB" sz="2400" dirty="0" smtClean="0">
                <a:latin typeface="Comic Sans MS" pitchFamily="66" charset="0"/>
              </a:rPr>
              <a:t>days</a:t>
            </a:r>
            <a:endParaRPr lang="en-ZA" sz="2400" dirty="0">
              <a:latin typeface="Comic Sans MS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effectLst/>
                <a:latin typeface="Comic Sans MS" pitchFamily="66" charset="0"/>
              </a:rPr>
              <a:t>FROM PLANTING TO HARVESTING</a:t>
            </a:r>
            <a:endParaRPr lang="en-ZA" sz="3200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12160" y="4941168"/>
            <a:ext cx="2528689" cy="1298823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All text:  Font - Comic Sans MS</a:t>
            </a:r>
            <a:endParaRPr lang="en-ZA" sz="1200" dirty="0">
              <a:effectLst/>
              <a:latin typeface="Courier New"/>
              <a:ea typeface="Times New Roman"/>
              <a:cs typeface="Arial"/>
            </a:endParaRPr>
          </a:p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Slide title:  32 pt, bold</a:t>
            </a:r>
            <a:endParaRPr lang="en-ZA" sz="1200" dirty="0">
              <a:effectLst/>
              <a:latin typeface="Courier New"/>
              <a:ea typeface="Times New Roman"/>
              <a:cs typeface="Arial"/>
            </a:endParaRPr>
          </a:p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Content:  24 pt, first level bullets</a:t>
            </a:r>
            <a:endParaRPr lang="en-ZA" sz="1200" dirty="0">
              <a:effectLst/>
              <a:latin typeface="Courier New"/>
              <a:ea typeface="Times New Roman"/>
              <a:cs typeface="Arial"/>
            </a:endParaRPr>
          </a:p>
          <a:p>
            <a:pPr>
              <a:spcAft>
                <a:spcPts val="0"/>
              </a:spcAft>
            </a:pPr>
            <a:r>
              <a:rPr lang="en-GB" sz="1000" i="1" dirty="0">
                <a:effectLst/>
                <a:latin typeface="Times New Roman"/>
                <a:ea typeface="Times New Roman"/>
                <a:cs typeface="Arial"/>
              </a:rPr>
              <a:t>Text left align</a:t>
            </a:r>
            <a:r>
              <a:rPr lang="en-GB" sz="1000" i="1" dirty="0" smtClean="0">
                <a:effectLst/>
                <a:latin typeface="Times New Roman"/>
                <a:ea typeface="Times New Roman"/>
                <a:cs typeface="Arial"/>
              </a:rPr>
              <a:t>.</a:t>
            </a:r>
          </a:p>
          <a:p>
            <a:pPr>
              <a:spcAft>
                <a:spcPts val="0"/>
              </a:spcAft>
            </a:pPr>
            <a:r>
              <a:rPr lang="en-GB" sz="1000" i="1" dirty="0" smtClean="0">
                <a:latin typeface="Times New Roman"/>
                <a:ea typeface="Times New Roman"/>
                <a:cs typeface="Arial"/>
              </a:rPr>
              <a:t>Spelling error:  change ‘</a:t>
            </a:r>
            <a:r>
              <a:rPr lang="en-GB" sz="1000" i="1" dirty="0" err="1" smtClean="0">
                <a:latin typeface="Times New Roman"/>
                <a:ea typeface="Times New Roman"/>
                <a:cs typeface="Arial"/>
              </a:rPr>
              <a:t>beens</a:t>
            </a:r>
            <a:r>
              <a:rPr lang="en-GB" sz="1000" i="1" dirty="0" smtClean="0">
                <a:latin typeface="Times New Roman"/>
                <a:ea typeface="Times New Roman"/>
                <a:cs typeface="Arial"/>
              </a:rPr>
              <a:t>’ to ‘beans’</a:t>
            </a:r>
            <a:endParaRPr lang="en-GB" sz="1000" i="1" dirty="0" smtClean="0">
              <a:effectLst/>
              <a:latin typeface="Times New Roman"/>
              <a:ea typeface="Times New Roman"/>
              <a:cs typeface="Arial"/>
            </a:endParaRPr>
          </a:p>
          <a:p>
            <a:r>
              <a:rPr lang="en-ZA" sz="1200" dirty="0" smtClean="0">
                <a:latin typeface="Times New Roman" pitchFamily="18" charset="0"/>
                <a:ea typeface="Times New Roman"/>
                <a:cs typeface="Times New Roman" pitchFamily="18" charset="0"/>
                <a:sym typeface="Wingdings"/>
              </a:rPr>
              <a:t></a:t>
            </a:r>
            <a:endParaRPr lang="en-ZA" sz="12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54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525</TotalTime>
  <Words>135</Words>
  <Application>Microsoft Office PowerPoint</Application>
  <PresentationFormat>On-screen Show (4:3)</PresentationFormat>
  <Paragraphs>58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GROW FOR LIFE Community garden project</vt:lpstr>
      <vt:lpstr>PURPOSE OF THE PROJECT</vt:lpstr>
      <vt:lpstr>BENEFITS OF THE PROJECT</vt:lpstr>
      <vt:lpstr>BUDGET</vt:lpstr>
      <vt:lpstr>FROM PLANTING TO HARVESTING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 FOR LIFE Community garden project</dc:title>
  <dc:creator>PCdV</dc:creator>
  <cp:lastModifiedBy>PCdV</cp:lastModifiedBy>
  <cp:revision>25</cp:revision>
  <dcterms:created xsi:type="dcterms:W3CDTF">2012-11-12T12:45:24Z</dcterms:created>
  <dcterms:modified xsi:type="dcterms:W3CDTF">2012-11-16T09:14:16Z</dcterms:modified>
</cp:coreProperties>
</file>