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34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83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288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44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9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7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38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83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411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584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6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77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DAGGA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CRACK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LSD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ECSTACY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58A92-AD3F-48CA-B55F-7DAC890EF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53521-8C41-4BC6-8257-EB4775A83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DAGGA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endParaRPr lang="en-ZA" b="1" dirty="0">
              <a:solidFill>
                <a:srgbClr val="C00000"/>
              </a:solidFill>
            </a:endParaRPr>
          </a:p>
          <a:p>
            <a:endParaRPr lang="en-Z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68F75E-20B0-4EBF-9C62-7DA0B094FA2E}"/>
              </a:ext>
            </a:extLst>
          </p:cNvPr>
          <p:cNvSpPr/>
          <p:nvPr/>
        </p:nvSpPr>
        <p:spPr>
          <a:xfrm>
            <a:off x="4716016" y="1845733"/>
            <a:ext cx="1728192" cy="1450757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1100" i="1" dirty="0">
                <a:latin typeface="+mj-lt"/>
              </a:rPr>
              <a:t>Insert new slide</a:t>
            </a:r>
          </a:p>
          <a:p>
            <a:r>
              <a:rPr lang="en-ZA" sz="1100" i="1" dirty="0">
                <a:latin typeface="+mj-lt"/>
              </a:rPr>
              <a:t>Copy text</a:t>
            </a:r>
          </a:p>
          <a:p>
            <a:r>
              <a:rPr lang="en-ZA" sz="1100" i="1" dirty="0">
                <a:latin typeface="+mj-lt"/>
              </a:rPr>
              <a:t>Move text, undo</a:t>
            </a:r>
          </a:p>
          <a:p>
            <a:r>
              <a:rPr lang="en-ZA" sz="1100" i="1" dirty="0">
                <a:latin typeface="+mj-lt"/>
              </a:rPr>
              <a:t>Delete text, undo</a:t>
            </a:r>
          </a:p>
          <a:p>
            <a:r>
              <a:rPr lang="en-ZA" sz="1100" i="1" dirty="0">
                <a:latin typeface="+mj-lt"/>
              </a:rPr>
              <a:t>Save As DRUG ABUSE4</a:t>
            </a:r>
          </a:p>
          <a:p>
            <a:pPr algn="r"/>
            <a:endParaRPr lang="en-ZA" sz="1100" i="1" dirty="0">
              <a:latin typeface="+mj-lt"/>
            </a:endParaRPr>
          </a:p>
          <a:p>
            <a:pPr algn="r"/>
            <a:r>
              <a:rPr lang="en-ZA" sz="1100" i="1" dirty="0">
                <a:latin typeface="+mj-lt"/>
              </a:rPr>
              <a:t>TOTAL: </a:t>
            </a:r>
            <a:r>
              <a:rPr lang="en-ZA" sz="1100" i="1" dirty="0">
                <a:sym typeface="Wingdings" panose="05000000000000000000" pitchFamily="2" charset="2"/>
              </a:rPr>
              <a:t>10</a:t>
            </a:r>
            <a:r>
              <a:rPr lang="en-ZA" sz="1100" i="1" dirty="0"/>
              <a:t> marks</a:t>
            </a:r>
          </a:p>
        </p:txBody>
      </p:sp>
    </p:spTree>
    <p:extLst>
      <p:ext uri="{BB962C8B-B14F-4D97-AF65-F5344CB8AC3E}">
        <p14:creationId xmlns:p14="http://schemas.microsoft.com/office/powerpoint/2010/main" val="400793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DAGGA</a:t>
            </a:r>
            <a:r>
              <a:rPr lang="en-ZA" dirty="0">
                <a:solidFill>
                  <a:schemeClr val="accent5"/>
                </a:solidFill>
              </a:rPr>
              <a:t> – Dried leaves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MANDRAX </a:t>
            </a:r>
            <a:r>
              <a:rPr lang="en-ZA" dirty="0">
                <a:solidFill>
                  <a:schemeClr val="accent5"/>
                </a:solidFill>
              </a:rPr>
              <a:t>– Pill or tablet form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COCAINE</a:t>
            </a:r>
            <a:r>
              <a:rPr lang="en-ZA" dirty="0">
                <a:solidFill>
                  <a:schemeClr val="accent5"/>
                </a:solidFill>
              </a:rPr>
              <a:t> – White powder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CRACK</a:t>
            </a:r>
            <a:r>
              <a:rPr lang="en-ZA" dirty="0">
                <a:solidFill>
                  <a:schemeClr val="accent5"/>
                </a:solidFill>
              </a:rPr>
              <a:t> – Concentrated cocaine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LSD</a:t>
            </a:r>
            <a:r>
              <a:rPr lang="en-ZA" dirty="0">
                <a:solidFill>
                  <a:schemeClr val="accent5"/>
                </a:solidFill>
              </a:rPr>
              <a:t> – Crystals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ECSTACY</a:t>
            </a:r>
            <a:r>
              <a:rPr lang="en-ZA" dirty="0">
                <a:solidFill>
                  <a:schemeClr val="accent5"/>
                </a:solidFill>
              </a:rPr>
              <a:t> – Tablet, capsule, powder, crystals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Moody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Shaky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Sweat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Irritation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Depression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i="1" dirty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PASTOR</a:t>
            </a:r>
            <a:r>
              <a:rPr lang="en-ZA" dirty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PARENTS</a:t>
            </a:r>
            <a:r>
              <a:rPr lang="en-ZA" dirty="0">
                <a:solidFill>
                  <a:schemeClr val="accent5"/>
                </a:solidFill>
              </a:rPr>
              <a:t> &amp; FRIENDS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</TotalTime>
  <Words>98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DRUG ABUSE</vt:lpstr>
      <vt:lpstr>ILLEGAL DRUGS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11</cp:revision>
  <dcterms:created xsi:type="dcterms:W3CDTF">2012-11-01T13:34:15Z</dcterms:created>
  <dcterms:modified xsi:type="dcterms:W3CDTF">2019-11-27T07:45:22Z</dcterms:modified>
</cp:coreProperties>
</file>