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</a:t>
            </a:r>
            <a:r>
              <a:rPr lang="en-ZA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SEMINNAR</a:t>
            </a:r>
            <a:b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br>
              <a:rPr lang="en-ZA" sz="4000" b="1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Wendsday</a:t>
            </a: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15 November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Univercity</a:t>
            </a: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of Cape Town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</a:t>
            </a:r>
            <a:r>
              <a:rPr lang="en-ZA" b="1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Asma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</a:t>
            </a:r>
            <a:r>
              <a:rPr lang="en-ZA" b="1" dirty="0" err="1">
                <a:solidFill>
                  <a:schemeClr val="accent6">
                    <a:lumMod val="75000"/>
                  </a:schemeClr>
                </a:solidFill>
              </a:rPr>
              <a:t>isAsthma</a:t>
            </a:r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Allergens</a:t>
            </a: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45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Comic Sans MS</vt:lpstr>
      <vt:lpstr>Office Theme</vt:lpstr>
      <vt:lpstr>HEALTH SEMINNAR  Wendsday 15 November 09:00 – 12:00 Univercity of Cape Town </vt:lpstr>
      <vt:lpstr>Living with Asma</vt:lpstr>
      <vt:lpstr>Group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12</cp:revision>
  <dcterms:created xsi:type="dcterms:W3CDTF">2011-11-02T13:59:08Z</dcterms:created>
  <dcterms:modified xsi:type="dcterms:W3CDTF">2019-11-27T15:02:00Z</dcterms:modified>
</cp:coreProperties>
</file>