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08842-4A35-43D1-9939-9176D27EBBBD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/>
              <a:t>Memorandum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1536-D9E6-4F1F-8DC7-0AF5BF09F7F7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907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5057A-EE5C-4E4A-8E0B-A7045DA5C05D}" type="datetimeFigureOut">
              <a:rPr lang="en-ZA" smtClean="0"/>
              <a:pPr/>
              <a:t>27-11-19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ZA" dirty="0"/>
              <a:t>Memorandum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B3B1-19A7-4E14-8FCB-0C036E97E29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666915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B3B1-19A7-4E14-8FCB-0C036E97E29A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Memorandum</a:t>
            </a:r>
          </a:p>
        </p:txBody>
      </p:sp>
    </p:spTree>
    <p:extLst>
      <p:ext uri="{BB962C8B-B14F-4D97-AF65-F5344CB8AC3E}">
        <p14:creationId xmlns:p14="http://schemas.microsoft.com/office/powerpoint/2010/main" val="299487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C9BED3E3-79BE-4774-ACBE-00C7E6262557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610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8409831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6426806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6774846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39579186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70525013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1557305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DB0B-F6C5-436F-B535-4AFC9D26ED3D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24005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D5287C9-2EB1-41CC-A722-836DD022399F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0457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12F7-6640-4855-8618-826ADF246650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2397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2BF86B54-8B22-4B65-9310-AAD52B1741C5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296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0616-1402-487C-8BA4-2AAD2D22CE9D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66972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00A7-282D-4491-AFF4-4C2EA75F3092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403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9336F-5EA1-440E-BF30-A9AAF2ED4BC7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825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67E4-CADA-4882-A5CD-97808F771A3C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01879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76E91-326A-4914-96E8-398FB66CE3D7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311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2850-9105-4EA9-9B86-77DB8B927EC3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887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829E9-2831-4D5D-9A8E-1C441E51D999}" type="datetime1">
              <a:rPr lang="en-ZA" smtClean="0"/>
              <a:t>27-11-19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ZA"/>
              <a:t>Memorandum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5D9FF-636D-4F5B-A564-A8407BFB1269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146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/>
              <a:t>WELCOME TO THE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ZA" b="1" u="sng" dirty="0"/>
              <a:t>HIV IN THE WORKPLACE</a:t>
            </a:r>
          </a:p>
          <a:p>
            <a:r>
              <a:rPr lang="en-ZA" dirty="0"/>
              <a:t>26 – 28 October</a:t>
            </a:r>
          </a:p>
          <a:p>
            <a:r>
              <a:rPr lang="en-ZA" dirty="0"/>
              <a:t>Presented by:  Memorandum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9656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TOPICS TO BE DISCUSSED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u="sng" dirty="0"/>
              <a:t>26 October</a:t>
            </a:r>
          </a:p>
          <a:p>
            <a:r>
              <a:rPr lang="en-ZA" dirty="0"/>
              <a:t>Causes of HIV and AIDS</a:t>
            </a:r>
          </a:p>
          <a:p>
            <a:r>
              <a:rPr lang="en-ZA" dirty="0"/>
              <a:t>Signs and Symptoms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u="sng" dirty="0"/>
              <a:t>27, 28 October</a:t>
            </a:r>
          </a:p>
          <a:p>
            <a:r>
              <a:rPr lang="en-ZA" dirty="0"/>
              <a:t>Prevention of HIV and AIDS</a:t>
            </a:r>
          </a:p>
          <a:p>
            <a:r>
              <a:rPr lang="en-ZA" dirty="0"/>
              <a:t>How to manage HIV and AIDS in the workplace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308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Causes of HIV and AIDS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Unprotected sex</a:t>
            </a:r>
          </a:p>
          <a:p>
            <a:r>
              <a:rPr lang="en-ZA" dirty="0"/>
              <a:t>Blood transfusions</a:t>
            </a:r>
          </a:p>
          <a:p>
            <a:r>
              <a:rPr lang="en-ZA" dirty="0"/>
              <a:t>Sharing needles and razors</a:t>
            </a:r>
          </a:p>
          <a:p>
            <a:r>
              <a:rPr lang="en-ZA" dirty="0"/>
              <a:t>Many sexual partners</a:t>
            </a:r>
          </a:p>
          <a:p>
            <a:r>
              <a:rPr lang="en-ZA" dirty="0"/>
              <a:t>Born from mother with </a:t>
            </a:r>
            <a:r>
              <a:rPr lang="en-ZA" i="1" u="sng" dirty="0"/>
              <a:t>AIDS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931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Signs and Symptoms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 b="1" dirty="0"/>
              <a:t>TB</a:t>
            </a:r>
            <a:r>
              <a:rPr lang="en-ZA" dirty="0"/>
              <a:t> with thrush</a:t>
            </a:r>
          </a:p>
          <a:p>
            <a:r>
              <a:rPr lang="en-ZA" b="1" dirty="0"/>
              <a:t>Weight loss</a:t>
            </a:r>
          </a:p>
          <a:p>
            <a:r>
              <a:rPr lang="en-ZA" dirty="0"/>
              <a:t>Fever and night sweats</a:t>
            </a:r>
          </a:p>
          <a:p>
            <a:r>
              <a:rPr lang="en-ZA" dirty="0"/>
              <a:t>Diarrhoea</a:t>
            </a:r>
          </a:p>
          <a:p>
            <a:r>
              <a:rPr lang="en-ZA" dirty="0"/>
              <a:t>Constant </a:t>
            </a:r>
            <a:r>
              <a:rPr lang="en-ZA" b="1" dirty="0"/>
              <a:t>tiredness</a:t>
            </a:r>
          </a:p>
          <a:p>
            <a:r>
              <a:rPr lang="en-ZA" dirty="0"/>
              <a:t>Coughing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A" dirty="0"/>
              <a:t>Itchy skin rashes</a:t>
            </a:r>
          </a:p>
          <a:p>
            <a:r>
              <a:rPr lang="en-ZA" dirty="0"/>
              <a:t>Cold sores</a:t>
            </a:r>
          </a:p>
          <a:p>
            <a:r>
              <a:rPr lang="en-ZA" b="1" dirty="0"/>
              <a:t>Memory loss</a:t>
            </a:r>
          </a:p>
          <a:p>
            <a:r>
              <a:rPr lang="en-ZA" dirty="0"/>
              <a:t>Slowing reactions</a:t>
            </a:r>
          </a:p>
          <a:p>
            <a:r>
              <a:rPr lang="en-ZA" dirty="0"/>
              <a:t>Thrush in the mouth and throat</a:t>
            </a:r>
          </a:p>
          <a:p>
            <a:r>
              <a:rPr lang="en-ZA" dirty="0"/>
              <a:t>Swollen glands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01467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Prevention of HIV and 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Use condoms (protected sex)</a:t>
            </a:r>
          </a:p>
          <a:p>
            <a:r>
              <a:rPr lang="en-ZA" dirty="0"/>
              <a:t>Only one sexual partner</a:t>
            </a:r>
          </a:p>
          <a:p>
            <a:r>
              <a:rPr lang="en-ZA" i="1" dirty="0"/>
              <a:t>Don’t do drugs</a:t>
            </a:r>
          </a:p>
          <a:p>
            <a:r>
              <a:rPr lang="en-ZA" dirty="0"/>
              <a:t>No needle-sharing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780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How to manage HIV and AIDS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ZA" dirty="0"/>
              <a:t>Boost immune system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Lower stress levels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Smoke and drink less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Eat healthy food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Exercise</a:t>
            </a:r>
          </a:p>
          <a:p>
            <a:pPr>
              <a:buFont typeface="Wingdings" pitchFamily="2" charset="2"/>
              <a:buChar char="Ø"/>
            </a:pPr>
            <a:r>
              <a:rPr lang="en-ZA" dirty="0"/>
              <a:t>Rest and sleep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6936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/>
              <a:t>Thank you for attending out workshop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Memorandum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7834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12</TotalTime>
  <Words>171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Berlin</vt:lpstr>
      <vt:lpstr>WELCOME TO THE WORKSHOP</vt:lpstr>
      <vt:lpstr>TOPICS TO BE DISCUSSED</vt:lpstr>
      <vt:lpstr>Causes of HIV and AIDS</vt:lpstr>
      <vt:lpstr>Signs and Symptoms of HIV and AIDS</vt:lpstr>
      <vt:lpstr>Prevention of HIV and AIDS</vt:lpstr>
      <vt:lpstr>How to manage HIV and AIDS in the workplace</vt:lpstr>
      <vt:lpstr>Thank you for attending out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WORKSHOP</dc:title>
  <dc:creator>PCdV</dc:creator>
  <cp:lastModifiedBy>Petro de Villiers</cp:lastModifiedBy>
  <cp:revision>6</cp:revision>
  <dcterms:created xsi:type="dcterms:W3CDTF">2012-11-01T13:20:18Z</dcterms:created>
  <dcterms:modified xsi:type="dcterms:W3CDTF">2019-11-27T15:45:21Z</dcterms:modified>
</cp:coreProperties>
</file>