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dirty="0"/>
              <a:t>Memorandum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B61EA-DC08-43F7-814F-797366BDFB2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9839-CC75-4475-95DD-622A87C92C0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158846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dirty="0"/>
              <a:t>Memorandum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0E6FB-1EBA-45EB-95B6-9E2F077F379D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CF96-6F02-4CCF-A402-82B00318FEF0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669562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BCF96-6F02-4CCF-A402-82B00318FEF0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ZA" dirty="0"/>
              <a:t>Memorandum</a:t>
            </a:r>
          </a:p>
        </p:txBody>
      </p:sp>
    </p:spTree>
    <p:extLst>
      <p:ext uri="{BB962C8B-B14F-4D97-AF65-F5344CB8AC3E}">
        <p14:creationId xmlns:p14="http://schemas.microsoft.com/office/powerpoint/2010/main" val="73434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SEMINAR</a:t>
            </a:r>
            <a:b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br>
              <a:rPr lang="en-ZA" sz="4000" b="1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Wednesday 15 November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University of Cape Town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Asthma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is Asthma?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Allergens</a:t>
            </a: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40152" y="4725144"/>
            <a:ext cx="2376264" cy="1080120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10 marks</a:t>
            </a:r>
          </a:p>
          <a:p>
            <a:pPr algn="l"/>
            <a:r>
              <a:rPr lang="en-ZA" sz="1100" i="1" dirty="0">
                <a:latin typeface="+mj-lt"/>
              </a:rPr>
              <a:t>Spell check and change the words:</a:t>
            </a:r>
          </a:p>
          <a:p>
            <a:pPr algn="l"/>
            <a:r>
              <a:rPr lang="en-ZA" sz="1100" i="1" dirty="0">
                <a:latin typeface="+mj-lt"/>
              </a:rPr>
              <a:t>Seminar, Wednesday,  University, </a:t>
            </a:r>
          </a:p>
          <a:p>
            <a:pPr algn="l"/>
            <a:r>
              <a:rPr lang="en-ZA" sz="1100" i="1" dirty="0">
                <a:latin typeface="+mj-lt"/>
              </a:rPr>
              <a:t>Asthma, and add a space  between words </a:t>
            </a:r>
            <a:r>
              <a:rPr lang="en-ZA" sz="1100" i="1" dirty="0">
                <a:solidFill>
                  <a:schemeClr val="tx1"/>
                </a:solidFill>
                <a:latin typeface="+mj-lt"/>
              </a:rPr>
              <a:t>‘</a:t>
            </a:r>
            <a:r>
              <a:rPr lang="en-ZA" sz="1100" dirty="0">
                <a:solidFill>
                  <a:schemeClr val="tx1"/>
                </a:solidFill>
              </a:rPr>
              <a:t>Is’ </a:t>
            </a:r>
            <a:r>
              <a:rPr lang="en-ZA" sz="1100" i="1" dirty="0">
                <a:solidFill>
                  <a:schemeClr val="tx1"/>
                </a:solidFill>
              </a:rPr>
              <a:t>and</a:t>
            </a:r>
            <a:r>
              <a:rPr lang="en-ZA" sz="1100" dirty="0">
                <a:solidFill>
                  <a:schemeClr val="tx1"/>
                </a:solidFill>
              </a:rPr>
              <a:t> ‘Asthma’</a:t>
            </a:r>
            <a:endParaRPr lang="en-ZA" sz="1100" i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78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Comic Sans MS</vt:lpstr>
      <vt:lpstr>Wingdings</vt:lpstr>
      <vt:lpstr>Office Theme</vt:lpstr>
      <vt:lpstr>HEALTH SEMINAR  Wednesday 15 November 09:00 – 12:00 University of Cape Town </vt:lpstr>
      <vt:lpstr>Living with Asthma</vt:lpstr>
      <vt:lpstr>Group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17</cp:revision>
  <dcterms:created xsi:type="dcterms:W3CDTF">2011-11-02T13:59:08Z</dcterms:created>
  <dcterms:modified xsi:type="dcterms:W3CDTF">2019-11-27T15:47:31Z</dcterms:modified>
</cp:coreProperties>
</file>