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1559EC2-8318-416E-B7BF-8B1C51D863B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WELCOME TO THE WORKSHOP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ZA" dirty="0" smtClean="0"/>
              <a:t>HIV IN THE WORKPLACE</a:t>
            </a:r>
          </a:p>
          <a:p>
            <a:r>
              <a:rPr lang="en-ZA" dirty="0" smtClean="0"/>
              <a:t>26 – 28 October</a:t>
            </a:r>
          </a:p>
          <a:p>
            <a:r>
              <a:rPr lang="en-ZA" dirty="0" smtClean="0"/>
              <a:t>Presented by:  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79656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TOPICS TO BE DISCUSSED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dirty="0" smtClean="0"/>
              <a:t>26 October</a:t>
            </a:r>
          </a:p>
          <a:p>
            <a:r>
              <a:rPr lang="en-ZA" dirty="0" smtClean="0"/>
              <a:t>Causes of HIV and AIDS</a:t>
            </a:r>
          </a:p>
          <a:p>
            <a:r>
              <a:rPr lang="en-ZA" dirty="0" smtClean="0"/>
              <a:t>Signs and Symptoms of HIV and AIDS</a:t>
            </a:r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dirty="0" smtClean="0"/>
              <a:t>27, 28 October</a:t>
            </a:r>
          </a:p>
          <a:p>
            <a:r>
              <a:rPr lang="en-ZA" dirty="0" smtClean="0"/>
              <a:t>Prevention of HIV and AIDS</a:t>
            </a:r>
          </a:p>
          <a:p>
            <a:r>
              <a:rPr lang="en-ZA" dirty="0" smtClean="0"/>
              <a:t>How to manage HIV and AIDS in the workplace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53086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Causes of HIV and AIDS</a:t>
            </a:r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Unprotected sex</a:t>
            </a:r>
          </a:p>
          <a:p>
            <a:r>
              <a:rPr lang="en-ZA" dirty="0" smtClean="0"/>
              <a:t>Blood transfusions</a:t>
            </a:r>
          </a:p>
          <a:p>
            <a:r>
              <a:rPr lang="en-ZA" dirty="0" smtClean="0"/>
              <a:t>Sharing needles and razors</a:t>
            </a:r>
          </a:p>
          <a:p>
            <a:r>
              <a:rPr lang="en-ZA" dirty="0" smtClean="0"/>
              <a:t>Many sexual partners</a:t>
            </a:r>
          </a:p>
          <a:p>
            <a:r>
              <a:rPr lang="en-ZA" dirty="0" smtClean="0"/>
              <a:t>Born from mother with AIDS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5931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Signs and Symptoms of HIV and AIDS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dirty="0" smtClean="0"/>
              <a:t>TB with thrush</a:t>
            </a:r>
          </a:p>
          <a:p>
            <a:r>
              <a:rPr lang="en-ZA" dirty="0" smtClean="0"/>
              <a:t>Weight loss</a:t>
            </a:r>
          </a:p>
          <a:p>
            <a:r>
              <a:rPr lang="en-ZA" dirty="0" smtClean="0"/>
              <a:t>Fever and night sweats</a:t>
            </a:r>
          </a:p>
          <a:p>
            <a:r>
              <a:rPr lang="en-ZA" dirty="0" smtClean="0"/>
              <a:t>Diarrhoea</a:t>
            </a:r>
          </a:p>
          <a:p>
            <a:r>
              <a:rPr lang="en-ZA" dirty="0" smtClean="0"/>
              <a:t>Constant tiredness</a:t>
            </a:r>
          </a:p>
          <a:p>
            <a:r>
              <a:rPr lang="en-ZA" dirty="0" smtClean="0"/>
              <a:t>Coughing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dirty="0" smtClean="0"/>
              <a:t>Itchy skin rashes</a:t>
            </a:r>
          </a:p>
          <a:p>
            <a:r>
              <a:rPr lang="en-ZA" dirty="0" smtClean="0"/>
              <a:t>Cold sores</a:t>
            </a:r>
          </a:p>
          <a:p>
            <a:r>
              <a:rPr lang="en-ZA" dirty="0" smtClean="0"/>
              <a:t>Memory loss</a:t>
            </a:r>
          </a:p>
          <a:p>
            <a:r>
              <a:rPr lang="en-ZA" dirty="0" smtClean="0"/>
              <a:t>Slowing reactions</a:t>
            </a:r>
          </a:p>
          <a:p>
            <a:r>
              <a:rPr lang="en-ZA" dirty="0" smtClean="0"/>
              <a:t>Thrush in the mouth and throat</a:t>
            </a:r>
          </a:p>
          <a:p>
            <a:r>
              <a:rPr lang="en-ZA" dirty="0" smtClean="0"/>
              <a:t>Swollen glands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01467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Prevention of HIV and AIDS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Use condoms (protected sex)</a:t>
            </a:r>
          </a:p>
          <a:p>
            <a:r>
              <a:rPr lang="en-ZA" dirty="0" smtClean="0"/>
              <a:t>Only one sexual partner</a:t>
            </a:r>
          </a:p>
          <a:p>
            <a:r>
              <a:rPr lang="en-ZA" dirty="0" smtClean="0"/>
              <a:t>Don’t do drugs</a:t>
            </a:r>
          </a:p>
          <a:p>
            <a:r>
              <a:rPr lang="en-ZA" dirty="0" smtClean="0"/>
              <a:t>No needle-sharing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7802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How to manage HIV and AIDS in the workplace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Boost immune system</a:t>
            </a:r>
          </a:p>
          <a:p>
            <a:r>
              <a:rPr lang="en-ZA" dirty="0" smtClean="0"/>
              <a:t>Lower stress levels</a:t>
            </a:r>
          </a:p>
          <a:p>
            <a:r>
              <a:rPr lang="en-ZA" dirty="0" smtClean="0"/>
              <a:t>Smoke and drink less</a:t>
            </a:r>
          </a:p>
          <a:p>
            <a:r>
              <a:rPr lang="en-ZA" dirty="0" smtClean="0"/>
              <a:t>Eat healthy food</a:t>
            </a:r>
          </a:p>
          <a:p>
            <a:r>
              <a:rPr lang="en-ZA" dirty="0" smtClean="0"/>
              <a:t>Exercise</a:t>
            </a:r>
          </a:p>
          <a:p>
            <a:r>
              <a:rPr lang="en-ZA" dirty="0" smtClean="0"/>
              <a:t>Rest and sleep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66936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Thank you for attending out workshop</a:t>
            </a:r>
            <a:endParaRPr lang="en-ZA" dirty="0"/>
          </a:p>
        </p:txBody>
      </p:sp>
      <p:sp>
        <p:nvSpPr>
          <p:cNvPr id="3" name="Rectangle 2"/>
          <p:cNvSpPr/>
          <p:nvPr/>
        </p:nvSpPr>
        <p:spPr>
          <a:xfrm>
            <a:off x="6084168" y="5229200"/>
            <a:ext cx="1944216" cy="504056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100" i="1" dirty="0">
                <a:latin typeface="Wingdings" pitchFamily="2" charset="2"/>
              </a:rPr>
              <a:t>ü </a:t>
            </a:r>
            <a:r>
              <a:rPr lang="en-ZA" sz="1100" i="1" dirty="0" smtClean="0">
                <a:latin typeface="+mj-lt"/>
              </a:rPr>
              <a:t>20 </a:t>
            </a:r>
            <a:r>
              <a:rPr lang="en-ZA" sz="1100" i="1" dirty="0">
                <a:latin typeface="+mj-lt"/>
              </a:rPr>
              <a:t>marks: </a:t>
            </a:r>
            <a:r>
              <a:rPr lang="en-ZA" sz="1100" i="1" dirty="0" smtClean="0">
                <a:latin typeface="+mj-lt"/>
              </a:rPr>
              <a:t>accuracy, layout, theme Aspect</a:t>
            </a:r>
            <a:endParaRPr lang="en-ZA" sz="11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7834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</TotalTime>
  <Words>172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Aspect</vt:lpstr>
      <vt:lpstr>WELCOME TO THE WORKSHOP</vt:lpstr>
      <vt:lpstr>TOPICS TO BE DISCUSSED</vt:lpstr>
      <vt:lpstr>Causes of HIV and AIDS</vt:lpstr>
      <vt:lpstr>Signs and Symptoms of HIV and AIDS</vt:lpstr>
      <vt:lpstr>Prevention of HIV and AIDS</vt:lpstr>
      <vt:lpstr>How to manage HIV and AIDS in the workplace</vt:lpstr>
      <vt:lpstr>Thank you for attending out workshop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WORKSHOP</dc:title>
  <dc:creator>PCdV</dc:creator>
  <cp:lastModifiedBy>PCdV</cp:lastModifiedBy>
  <cp:revision>4</cp:revision>
  <dcterms:created xsi:type="dcterms:W3CDTF">2012-11-01T13:20:18Z</dcterms:created>
  <dcterms:modified xsi:type="dcterms:W3CDTF">2012-11-16T09:04:45Z</dcterms:modified>
</cp:coreProperties>
</file>