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User\Desktop\OFFICE%202013\EndUser%20Office%202013\EnduserExercisesOffice%202010\EnduserMod4Excel2010\Motor%20Renta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Daily Rate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Audi A3</c:v>
                </c:pt>
                <c:pt idx="1">
                  <c:v>BMW 7 series</c:v>
                </c:pt>
                <c:pt idx="2">
                  <c:v>BMW 528i</c:v>
                </c:pt>
                <c:pt idx="3">
                  <c:v>Jaguar XF</c:v>
                </c:pt>
                <c:pt idx="4">
                  <c:v>Mercedes Benz E class</c:v>
                </c:pt>
                <c:pt idx="5">
                  <c:v>Mercedes Benz S class</c:v>
                </c:pt>
              </c:strCache>
            </c:strRef>
          </c:cat>
          <c:val>
            <c:numRef>
              <c:f>Sheet1!$B$2:$B$7</c:f>
              <c:numCache>
                <c:formatCode>#,##0.00</c:formatCode>
                <c:ptCount val="6"/>
                <c:pt idx="0">
                  <c:v>1520</c:v>
                </c:pt>
                <c:pt idx="1">
                  <c:v>4520</c:v>
                </c:pt>
                <c:pt idx="2">
                  <c:v>2400</c:v>
                </c:pt>
                <c:pt idx="3">
                  <c:v>4200</c:v>
                </c:pt>
                <c:pt idx="4">
                  <c:v>2400</c:v>
                </c:pt>
                <c:pt idx="5">
                  <c:v>4520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1D-444B-975E-FEAFBFBD64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04095104"/>
        <c:axId val="104109184"/>
      </c:barChart>
      <c:catAx>
        <c:axId val="10409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09184"/>
        <c:crosses val="autoZero"/>
        <c:auto val="1"/>
        <c:lblAlgn val="ctr"/>
        <c:lblOffset val="100"/>
        <c:noMultiLvlLbl val="0"/>
      </c:catAx>
      <c:valAx>
        <c:axId val="104109184"/>
        <c:scaling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095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FC2CA-5EBF-4753-BDD1-5DF9897EFC8C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0FFC7-2A91-481A-8170-F690833C19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46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0FFC7-2A91-481A-8170-F690833C19C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6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184756-A3B6-41D9-A2DE-0F60200BCEE4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7CE86-32A6-433B-9759-7AFB9E9EF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latin typeface="Arial" pitchFamily="34" charset="0"/>
                <a:cs typeface="Arial" pitchFamily="34" charset="0"/>
              </a:rPr>
              <a:t>Luxury Limousines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400800" cy="1124694"/>
          </a:xfrm>
        </p:spPr>
        <p:txBody>
          <a:bodyPr/>
          <a:lstStyle/>
          <a:p>
            <a:r>
              <a:rPr lang="en-IE" dirty="0"/>
              <a:t>A Car for Every </a:t>
            </a:r>
            <a:r>
              <a:rPr lang="en-IE" dirty="0" err="1"/>
              <a:t>Ocasion</a:t>
            </a:r>
            <a:endParaRPr lang="en-US" dirty="0"/>
          </a:p>
        </p:txBody>
      </p:sp>
      <p:graphicFrame>
        <p:nvGraphicFramePr>
          <p:cNvPr id="1026" name="Object 2" descr="Direction Arrow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291541"/>
              </p:ext>
            </p:extLst>
          </p:nvPr>
        </p:nvGraphicFramePr>
        <p:xfrm>
          <a:off x="7380312" y="5224462"/>
          <a:ext cx="1423988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Photo Editor Photo" r:id="rId3" imgW="4676190" imgH="4600000" progId="">
                  <p:embed/>
                </p:oleObj>
              </mc:Choice>
              <mc:Fallback>
                <p:oleObj name="Photo Editor Photo" r:id="rId3" imgW="4676190" imgH="4600000" progId="">
                  <p:embed/>
                  <p:pic>
                    <p:nvPicPr>
                      <p:cNvPr id="0" name="Picture 2" descr="Direction Arrows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5224462"/>
                        <a:ext cx="1423988" cy="140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Luxury Fleet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86502" cy="4525963"/>
          </a:xfrm>
        </p:spPr>
        <p:txBody>
          <a:bodyPr/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Top of the range fleet available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Experienced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chaufeurs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Countrywide service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Hire services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Wedding Cars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Coporate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Events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Times New Roman" pitchFamily="18" charset="0"/>
                <a:cs typeface="Times New Roman" pitchFamily="18" charset="0"/>
              </a:rPr>
              <a:t>Vehicles daily rates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060848"/>
            <a:ext cx="7082935" cy="37486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Proposed New Branches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560" y="2332037"/>
            <a:ext cx="8229600" cy="4525963"/>
          </a:xfrm>
        </p:spPr>
        <p:txBody>
          <a:bodyPr/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George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Lake Side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Kimberley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Upington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Daily Rate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0276285"/>
              </p:ext>
            </p:extLst>
          </p:nvPr>
        </p:nvGraphicFramePr>
        <p:xfrm>
          <a:off x="1187624" y="1428728"/>
          <a:ext cx="6768752" cy="4664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767036"/>
          </a:xfrm>
        </p:spPr>
        <p:txBody>
          <a:bodyPr>
            <a:normAutofit fontScale="90000"/>
          </a:bodyPr>
          <a:lstStyle/>
          <a:p>
            <a:r>
              <a:rPr lang="en-IE" dirty="0">
                <a:latin typeface="Times New Roman" pitchFamily="18" charset="0"/>
                <a:cs typeface="Times New Roman" pitchFamily="18" charset="0"/>
              </a:rPr>
              <a:t>Luxury cars in South Africa</a:t>
            </a:r>
            <a:br>
              <a:rPr lang="en-IE" dirty="0">
                <a:latin typeface="Times New Roman" pitchFamily="18" charset="0"/>
                <a:cs typeface="Times New Roman" pitchFamily="18" charset="0"/>
              </a:rPr>
            </a:br>
            <a:r>
              <a:rPr lang="en-IE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ZA" dirty="0"/>
              <a:t>Self drive </a:t>
            </a:r>
            <a:r>
              <a:rPr lang="en-ZA" dirty="0" err="1"/>
              <a:t>servise</a:t>
            </a:r>
            <a:r>
              <a:rPr lang="en-ZA" dirty="0"/>
              <a:t>) </a:t>
            </a:r>
            <a:br>
              <a:rPr lang="en-ZA" dirty="0"/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3329211"/>
          </a:xfrm>
        </p:spPr>
        <p:txBody>
          <a:bodyPr>
            <a:normAutofit fontScale="92500" lnSpcReduction="20000"/>
          </a:bodyPr>
          <a:lstStyle/>
          <a:p>
            <a:r>
              <a:rPr lang="en-ZA" dirty="0"/>
              <a:t>Johannesburg, </a:t>
            </a:r>
          </a:p>
          <a:p>
            <a:r>
              <a:rPr lang="en-ZA" dirty="0"/>
              <a:t>Cape Town, </a:t>
            </a:r>
          </a:p>
          <a:p>
            <a:r>
              <a:rPr lang="en-ZA" dirty="0"/>
              <a:t>Durban, </a:t>
            </a:r>
          </a:p>
          <a:p>
            <a:r>
              <a:rPr lang="en-ZA" dirty="0"/>
              <a:t>Port Elizabeth, </a:t>
            </a:r>
          </a:p>
          <a:p>
            <a:r>
              <a:rPr lang="en-ZA" dirty="0"/>
              <a:t>East London </a:t>
            </a:r>
          </a:p>
          <a:p>
            <a:r>
              <a:rPr lang="en-ZA" dirty="0"/>
              <a:t>Bloemfontein </a:t>
            </a:r>
            <a:br>
              <a:rPr lang="en-ZA" dirty="0"/>
            </a:br>
            <a:endParaRPr lang="en-ZA" dirty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 rental companies in SA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28800"/>
            <a:ext cx="653792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Avis</a:t>
            </a:r>
          </a:p>
          <a:p>
            <a:pPr>
              <a:lnSpc>
                <a:spcPct val="150000"/>
              </a:lnSpc>
            </a:pPr>
            <a:r>
              <a:rPr lang="en-GB" dirty="0"/>
              <a:t>Budget</a:t>
            </a:r>
          </a:p>
          <a:p>
            <a:pPr>
              <a:lnSpc>
                <a:spcPct val="150000"/>
              </a:lnSpc>
            </a:pPr>
            <a:r>
              <a:rPr lang="en-GB" dirty="0"/>
              <a:t>Thrifty</a:t>
            </a:r>
          </a:p>
          <a:p>
            <a:pPr>
              <a:lnSpc>
                <a:spcPct val="150000"/>
              </a:lnSpc>
            </a:pPr>
            <a:r>
              <a:rPr lang="en-GB"/>
              <a:t>Europe Car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Hertz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18347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76</Words>
  <Application>Microsoft Office PowerPoint</Application>
  <PresentationFormat>On-screen Show (4:3)</PresentationFormat>
  <Paragraphs>30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Photo Editor Photo</vt:lpstr>
      <vt:lpstr>Luxury Limousines</vt:lpstr>
      <vt:lpstr>Luxury Fleet</vt:lpstr>
      <vt:lpstr>Vehicles daily rates</vt:lpstr>
      <vt:lpstr>Proposed New Branches</vt:lpstr>
      <vt:lpstr>Daily Rate</vt:lpstr>
      <vt:lpstr>Luxury cars in South Africa (Self drive servise)  </vt:lpstr>
      <vt:lpstr>Car rental companies in SA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Luxury Limousines</dc:title>
  <dc:creator>ECDL Foundation</dc:creator>
  <cp:lastModifiedBy>Suzi</cp:lastModifiedBy>
  <cp:revision>19</cp:revision>
  <dcterms:created xsi:type="dcterms:W3CDTF">2009-06-05T14:40:03Z</dcterms:created>
  <dcterms:modified xsi:type="dcterms:W3CDTF">2020-04-07T17:01:50Z</dcterms:modified>
</cp:coreProperties>
</file>