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0EBF6-FDFB-402F-AE6A-415F3473F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EBC8E0-80BF-47E8-AC64-89E4C54129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A0FF4-A2D9-4C8F-A8FC-FF26563E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328BE-6082-45CF-A25E-33DB30BC4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6A54C-12DC-4F0B-822B-D1196AFB1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23198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E9B69-B938-4974-B3F0-0EAD5AC32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12DF7-6111-401F-BC9C-ADA02F1F42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5AB39-4AD9-41E1-97D1-80D5C1FD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6C85D-8FE1-4E39-8CCE-1B5BA54E9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A1325-4897-4DAF-A0CA-A43F0EF56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03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CDE5FC-B2C5-4CC1-B06F-86668613C2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9F628D-A281-4F71-9C17-9A64413C7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74621-24E6-48BF-A9CB-C8406F6E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BC2AB-2995-4F86-B921-673F75B9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0092D-E5BA-49EA-A483-C5E2C5AC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712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CD03C-824B-4C01-AA4F-4AD5E7694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B6D5F-F809-4E49-A578-052245F7B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D9789-3184-47FB-B160-C339AE215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AE21A-3C71-4C5A-BDC7-7AFB797F3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EF1C9-A7A8-4A23-82A4-15CC87E5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468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A4937-47BB-4C62-AFA2-ADC2D1BAE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F22F0-2BED-4DBF-8830-D1542320B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E89ED-947A-4DD4-96D6-D01CD86E7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54E7D-5F7B-48D9-B044-01A22D691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80074-992C-4C39-B071-0E8990EB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6272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E7D26-85E0-4D7D-8D2F-B71893CE9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A601A-0259-4828-B06E-9617F03BA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2E8F5-C4CD-475D-B494-7862ECC52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3D03C-1E44-4AC9-BE0D-7D1E82DAE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FE343-0275-4928-9287-73B944899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19CBD-2F80-4094-B43D-E4E92DB2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2250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3C7D9-3E46-4B4E-B779-EF1F33533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070A4A-3469-4387-B440-C50763EE3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16440-9C4C-4AA4-91B6-5827A825B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94AEE2-E502-4CEC-B385-C4FD813704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3A323D-75D0-4238-822C-55CF69A4A4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94A0BB-DF9B-4998-87E6-E5B36D49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BEBC77-484A-4B91-8B6D-D119F7578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8DAA19-D39E-460A-9941-DFF0ACE98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9289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2FD85-801D-4C4D-934D-06675189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9E6563-A9B8-41B2-B44E-ADFC395D2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284D82-E9B9-4AED-B274-22075ED7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DB8F76-5739-438C-BB8D-4B796094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647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2D27FC-8F6F-4B14-B909-C732E7E6E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6C5365-B045-4796-ABD6-1A56B773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79E5C-B9FD-4CC7-A949-6D03B67F8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433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41C22-4D4A-468B-B72A-4C6F833B6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064A8-C7DC-4498-8883-FFC915E38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496D78-73A1-4892-A6B6-8FF7A97F0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3CDEC-AD8B-4DBF-94E2-1335774FC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6040B-6F3A-470F-914F-B268CED5E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9952E-4F3A-47DE-B38E-473A41FF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2210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3F6FB-BEE6-4582-8CF4-6089ED2B6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46D98-4512-4A57-97CF-B94907672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02D4C-A97B-4F71-AD7F-CB8474ECC6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C7480-E8EA-4AB0-BA04-35AB6586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FB8099-CA17-4440-9EFB-EE4E0225E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D080E-DFE8-461A-B753-098859492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202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44380B-8FDC-497F-A759-0605B458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B7B7A-6AE3-4744-AE59-D82021A01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DB7AE-C68D-440D-8D62-9BBC96AE1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9B40E-FB60-407C-B2E3-84BDA74D386E}" type="datetimeFigureOut">
              <a:rPr lang="en-ZA" smtClean="0"/>
              <a:t>2020/10/19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620B4-8F50-4271-9CE8-3B92E0FE9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E4465-FF89-4D7C-95B5-F5C334B05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FCC6E-716E-4D8E-88ED-B78878BDD43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9227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inbound+Tourist+to+SA&amp;tbm=isch&amp;ved=2ahUKEwjC3fjpzIvsAhWIwYUKHeu6BhcQ2-cCegQIABAA&amp;oq=inbound+Tourist+to+SA&amp;gs_lcp=CgNpbWcQDDoECAAQQzoFCAAQsQM6AggAOgQIIxAnOgYIABAIEB46BggAEAoQGDoECAAQGDoECAAQHlCFlaEBWLPGoQFg59qhAWgAcAB4AIABkwKIAfspkgEEMi0yMZgBAKABAaoBC2d3cy13aXotaW1nwAEB&amp;sclient=img&amp;ei=VrVxX8LaGoiDlwTr9Zq4AQ#imgrc=pgC1tZQPLi6ol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twitter.com/lovecapetown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EFF96-309C-4CD6-9E67-EFD516E734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Survey on Tourists to South Africa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0B7C6E-B960-443C-866F-8E2AF415C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783"/>
            <a:ext cx="9144000" cy="905307"/>
          </a:xfrm>
        </p:spPr>
        <p:txBody>
          <a:bodyPr/>
          <a:lstStyle/>
          <a:p>
            <a:r>
              <a:rPr lang="en-ZA" dirty="0"/>
              <a:t>Type your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C5A651-91EC-460E-B8DF-D778EFE48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1808" y="3100676"/>
            <a:ext cx="1762125" cy="1857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776012-878F-4149-9480-49D050353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3234" y="102755"/>
            <a:ext cx="1819275" cy="1171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593DA9-972A-42D8-A526-31964204FF5B}"/>
              </a:ext>
            </a:extLst>
          </p:cNvPr>
          <p:cNvSpPr txBox="1"/>
          <p:nvPr/>
        </p:nvSpPr>
        <p:spPr>
          <a:xfrm>
            <a:off x="438727" y="2770764"/>
            <a:ext cx="3052618" cy="31393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ZA" b="1" dirty="0"/>
              <a:t>These slides are examples and only a guideline.  Create your own presentation for the latest information on inbound tourists to SA.</a:t>
            </a:r>
          </a:p>
          <a:p>
            <a:r>
              <a:rPr lang="en-ZA" b="1" dirty="0"/>
              <a:t>Use one of these Logos or search to find your own.</a:t>
            </a:r>
          </a:p>
          <a:p>
            <a:r>
              <a:rPr lang="en-ZA" b="1" dirty="0"/>
              <a:t>Delete the info and images on the examples slides and add your own. </a:t>
            </a:r>
          </a:p>
          <a:p>
            <a:r>
              <a:rPr lang="en-ZA" b="1" dirty="0"/>
              <a:t>Remember to use referencing</a:t>
            </a:r>
          </a:p>
        </p:txBody>
      </p:sp>
    </p:spTree>
    <p:extLst>
      <p:ext uri="{BB962C8B-B14F-4D97-AF65-F5344CB8AC3E}">
        <p14:creationId xmlns:p14="http://schemas.microsoft.com/office/powerpoint/2010/main" val="169744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40A85-60E6-4CE7-8548-1A2ADDC01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FF69F2-FE6C-47CE-9003-2E05C4AF0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685" y="1773382"/>
            <a:ext cx="833437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812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203B2-8D20-4055-96D3-373F3162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Get the latest data </a:t>
            </a:r>
            <a:br>
              <a:rPr lang="en-ZA" dirty="0"/>
            </a:br>
            <a:endParaRPr lang="en-Z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BFE3DD-CF1D-49EE-A129-746A78AD58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53995" y="1133956"/>
            <a:ext cx="6027414" cy="34749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41EEBC-09FC-4C5F-80C9-572EC15C5C90}"/>
              </a:ext>
            </a:extLst>
          </p:cNvPr>
          <p:cNvSpPr txBox="1"/>
          <p:nvPr/>
        </p:nvSpPr>
        <p:spPr>
          <a:xfrm>
            <a:off x="1481282" y="4861122"/>
            <a:ext cx="846628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dirty="0">
                <a:hlinkClick r:id="rId3"/>
              </a:rPr>
              <a:t>https://www.google.com/search?q=inbound+Tourist+to+SA&amp;tbm=isch&amp;ved=2ahUKEwjC3fjpzIvsAhWIwYUKHeu6BhcQ2-cCegQIABAA&amp;oq=inbound+Tourist+to+SA&amp;gs_lcp=CgNpbWcQDDoECAAQQzoFCAAQsQM6AggAOgQIIxAnOgYIABAIEB46BggAEAoQGDoECAAQGDoECAAQHlCFlaEBWLPGoQFg59qhAWgAcAB4AIABkwKIAfspkgEEMi0yMZgBAKABAaoBC2d3cy13aXotaW1nwAEB&amp;sclient=img&amp;ei=VrVxX8LaGoiDlwTr9Zq4AQ#imgrc=pgC1tZQPLi6ol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464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ECF64A-97C2-4C91-9F42-827A5C67D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1042987"/>
            <a:ext cx="817245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6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6FAE45-0E2B-49AE-A03C-927887376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C899828-CBF6-4893-B56B-EF8C302F79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F1E66-B734-4E9C-BDF0-14754BA5F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Over the 9-year period from 2010 to 2019, the number of foreign tourists visiting South Africa increased from 7,8 million to reach 10,5 million. Although an additional 2,6 million tourists seems like a lot, it is only a compound growth of 3,7% per annum. To reach the industry’s target of 21 million tourists by 2030, we will need compound growth of 6% per annum. Over the past 9 years we have only seen growth above 6% twice (in 2014 and 2016).</a:t>
            </a:r>
          </a:p>
          <a:p>
            <a:pPr algn="ctr"/>
            <a:r>
              <a:rPr lang="en-GB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Social media growth</a:t>
            </a:r>
          </a:p>
          <a:p>
            <a:pPr algn="ctr"/>
            <a:r>
              <a:rPr lang="en-GB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Social media growth has been fantastic over the past year with 15% growth on Facebook, 24% on </a:t>
            </a:r>
            <a:r>
              <a:rPr lang="en-GB" b="0" i="0" u="sng" dirty="0">
                <a:solidFill>
                  <a:srgbClr val="428BCA"/>
                </a:solidFill>
                <a:effectLst/>
                <a:latin typeface="Source Sans Pro" panose="020B0503030403020204" pitchFamily="34" charset="0"/>
                <a:hlinkClick r:id="rId2"/>
              </a:rPr>
              <a:t>Twitter</a:t>
            </a:r>
            <a:r>
              <a:rPr lang="en-GB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155% on Instagram and 351% on YouTube. Social media statistics show that over 50% of travel sales are now happening online, with 60% of online sales being driven from a point of social media engagement.</a:t>
            </a:r>
          </a:p>
          <a:p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D959B0-8302-4A36-8EF8-379FC2957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54" y="1626321"/>
            <a:ext cx="411480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7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51DF7-EFB1-4925-806D-E666F9A43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793D3-D6CC-4621-8BB2-E5222A2523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A1A92B-1AD5-4B6D-8262-26B1B81513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40891" y="1825625"/>
            <a:ext cx="344421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29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281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Source Sans Pro</vt:lpstr>
      <vt:lpstr>Office Theme</vt:lpstr>
      <vt:lpstr>Survey on Tourists to South Africa</vt:lpstr>
      <vt:lpstr>PowerPoint Presentation</vt:lpstr>
      <vt:lpstr>Get the latest data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on Tourists to South Africa</dc:title>
  <dc:creator>Suzie Van der Merwe</dc:creator>
  <cp:lastModifiedBy>Suzie Van der Merwe</cp:lastModifiedBy>
  <cp:revision>8</cp:revision>
  <dcterms:created xsi:type="dcterms:W3CDTF">2020-09-28T10:46:05Z</dcterms:created>
  <dcterms:modified xsi:type="dcterms:W3CDTF">2020-10-19T10:01:38Z</dcterms:modified>
</cp:coreProperties>
</file>